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1" r:id="rId3"/>
    <p:sldId id="260" r:id="rId4"/>
    <p:sldId id="257" r:id="rId5"/>
    <p:sldId id="262" r:id="rId6"/>
    <p:sldId id="264" r:id="rId7"/>
    <p:sldId id="269" r:id="rId8"/>
    <p:sldId id="270" r:id="rId9"/>
    <p:sldId id="265" r:id="rId10"/>
    <p:sldId id="266" r:id="rId11"/>
    <p:sldId id="258" r:id="rId12"/>
    <p:sldId id="263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60"/>
  </p:normalViewPr>
  <p:slideViewPr>
    <p:cSldViewPr snapToGrid="0">
      <p:cViewPr varScale="1">
        <p:scale>
          <a:sx n="35" d="100"/>
          <a:sy n="35" d="100"/>
        </p:scale>
        <p:origin x="32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064666-A827-4783-ABD0-9CD06AB6C420}" type="doc">
      <dgm:prSet loTypeId="urn:microsoft.com/office/officeart/2005/8/layout/list1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7B0FD4F-D7BC-4CEF-AF88-63A51F6265F9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Tobacco use contributes to &gt;12% of NCD-related deaths in Malawi.</a:t>
          </a:r>
        </a:p>
      </dgm:t>
    </dgm:pt>
    <dgm:pt modelId="{5C7565F4-974F-4977-BC99-449A5F7B5317}" type="parTrans" cxnId="{EC0C9F06-C6B6-40E2-A6F4-8DCF2CED3F57}">
      <dgm:prSet/>
      <dgm:spPr/>
      <dgm:t>
        <a:bodyPr/>
        <a:lstStyle/>
        <a:p>
          <a:endParaRPr lang="en-US"/>
        </a:p>
      </dgm:t>
    </dgm:pt>
    <dgm:pt modelId="{BD46A9B1-D499-4A41-BF1E-C0073761ACCC}" type="sibTrans" cxnId="{EC0C9F06-C6B6-40E2-A6F4-8DCF2CED3F57}">
      <dgm:prSet/>
      <dgm:spPr/>
      <dgm:t>
        <a:bodyPr/>
        <a:lstStyle/>
        <a:p>
          <a:endParaRPr lang="en-US"/>
        </a:p>
      </dgm:t>
    </dgm:pt>
    <dgm:pt modelId="{9F4A9998-CC10-4F05-8888-9F003CDF093C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Every patient contact is an opportunity to intervene.</a:t>
          </a:r>
        </a:p>
      </dgm:t>
    </dgm:pt>
    <dgm:pt modelId="{4754376A-FB6A-4AAB-807E-ED42FFDF2AEF}" type="parTrans" cxnId="{12F6DB13-15E1-44EB-87B2-B7F7940D7874}">
      <dgm:prSet/>
      <dgm:spPr/>
      <dgm:t>
        <a:bodyPr/>
        <a:lstStyle/>
        <a:p>
          <a:endParaRPr lang="en-US"/>
        </a:p>
      </dgm:t>
    </dgm:pt>
    <dgm:pt modelId="{9CBA88CC-9823-45DD-AC23-359F1F651AC2}" type="sibTrans" cxnId="{12F6DB13-15E1-44EB-87B2-B7F7940D7874}">
      <dgm:prSet/>
      <dgm:spPr/>
      <dgm:t>
        <a:bodyPr/>
        <a:lstStyle/>
        <a:p>
          <a:endParaRPr lang="en-US"/>
        </a:p>
      </dgm:t>
    </dgm:pt>
    <dgm:pt modelId="{F74C117C-FE67-4EB0-90B3-1535788E4AD1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Integration ensures systematic identification and consistent delivery of counselling.</a:t>
          </a:r>
        </a:p>
      </dgm:t>
    </dgm:pt>
    <dgm:pt modelId="{D0FE3EBB-CAEA-483E-BAC9-1B7B1F3D1D85}" type="parTrans" cxnId="{1111BFB1-F4CC-4A20-B60E-CA6E4E62DD16}">
      <dgm:prSet/>
      <dgm:spPr/>
      <dgm:t>
        <a:bodyPr/>
        <a:lstStyle/>
        <a:p>
          <a:endParaRPr lang="en-US"/>
        </a:p>
      </dgm:t>
    </dgm:pt>
    <dgm:pt modelId="{04D63CC7-7199-47C3-A0A5-BA211D0FC820}" type="sibTrans" cxnId="{1111BFB1-F4CC-4A20-B60E-CA6E4E62DD16}">
      <dgm:prSet/>
      <dgm:spPr/>
      <dgm:t>
        <a:bodyPr/>
        <a:lstStyle/>
        <a:p>
          <a:endParaRPr lang="en-US"/>
        </a:p>
      </dgm:t>
    </dgm:pt>
    <dgm:pt modelId="{487FFEEE-70BB-4EED-B05A-2D021DE70FD0}">
      <dgm:prSet/>
      <dgm:spPr>
        <a:solidFill>
          <a:srgbClr val="FF0000"/>
        </a:solidFill>
      </dgm:spPr>
      <dgm:t>
        <a:bodyPr/>
        <a:lstStyle/>
        <a:p>
          <a:r>
            <a:rPr lang="en-US" b="1" i="1" dirty="0">
              <a:solidFill>
                <a:schemeClr val="tx1"/>
              </a:solidFill>
              <a:latin typeface="Arial Narrow" panose="020B0606020202030204" pitchFamily="34" charset="0"/>
            </a:rPr>
            <a:t>If we don’t ask, we miss the chance to help.</a:t>
          </a:r>
          <a:endParaRPr lang="en-US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C605A7B2-92C3-4167-B590-2CEA47E4D9AC}" type="parTrans" cxnId="{C1C302E6-EB1E-4FE6-8680-2D05A40C528A}">
      <dgm:prSet/>
      <dgm:spPr/>
      <dgm:t>
        <a:bodyPr/>
        <a:lstStyle/>
        <a:p>
          <a:endParaRPr lang="en-US"/>
        </a:p>
      </dgm:t>
    </dgm:pt>
    <dgm:pt modelId="{E5AE55D0-1943-478F-AEEB-068FD8A93404}" type="sibTrans" cxnId="{C1C302E6-EB1E-4FE6-8680-2D05A40C528A}">
      <dgm:prSet/>
      <dgm:spPr/>
      <dgm:t>
        <a:bodyPr/>
        <a:lstStyle/>
        <a:p>
          <a:endParaRPr lang="en-US"/>
        </a:p>
      </dgm:t>
    </dgm:pt>
    <dgm:pt modelId="{C8AE956F-1099-421F-8D0A-FA1DC79EB52E}" type="pres">
      <dgm:prSet presAssocID="{E6064666-A827-4783-ABD0-9CD06AB6C420}" presName="linear" presStyleCnt="0">
        <dgm:presLayoutVars>
          <dgm:dir/>
          <dgm:animLvl val="lvl"/>
          <dgm:resizeHandles val="exact"/>
        </dgm:presLayoutVars>
      </dgm:prSet>
      <dgm:spPr/>
    </dgm:pt>
    <dgm:pt modelId="{08E5D792-23DB-4C81-8019-0D87AFB6BB38}" type="pres">
      <dgm:prSet presAssocID="{97B0FD4F-D7BC-4CEF-AF88-63A51F6265F9}" presName="parentLin" presStyleCnt="0"/>
      <dgm:spPr/>
    </dgm:pt>
    <dgm:pt modelId="{BA42FD11-0080-4E56-8EA2-78C42C493F6D}" type="pres">
      <dgm:prSet presAssocID="{97B0FD4F-D7BC-4CEF-AF88-63A51F6265F9}" presName="parentLeftMargin" presStyleLbl="node1" presStyleIdx="0" presStyleCnt="4"/>
      <dgm:spPr/>
    </dgm:pt>
    <dgm:pt modelId="{B748973E-DB26-4853-926E-A7951BA0FE3B}" type="pres">
      <dgm:prSet presAssocID="{97B0FD4F-D7BC-4CEF-AF88-63A51F6265F9}" presName="parentText" presStyleLbl="node1" presStyleIdx="0" presStyleCnt="4" custScaleX="142857">
        <dgm:presLayoutVars>
          <dgm:chMax val="0"/>
          <dgm:bulletEnabled val="1"/>
        </dgm:presLayoutVars>
      </dgm:prSet>
      <dgm:spPr/>
    </dgm:pt>
    <dgm:pt modelId="{835E814E-4ECA-4FB7-AA94-24BD25CE7745}" type="pres">
      <dgm:prSet presAssocID="{97B0FD4F-D7BC-4CEF-AF88-63A51F6265F9}" presName="negativeSpace" presStyleCnt="0"/>
      <dgm:spPr/>
    </dgm:pt>
    <dgm:pt modelId="{0BADFB60-4273-4B60-AE2A-C25C1B677445}" type="pres">
      <dgm:prSet presAssocID="{97B0FD4F-D7BC-4CEF-AF88-63A51F6265F9}" presName="childText" presStyleLbl="conFgAcc1" presStyleIdx="0" presStyleCnt="4">
        <dgm:presLayoutVars>
          <dgm:bulletEnabled val="1"/>
        </dgm:presLayoutVars>
      </dgm:prSet>
      <dgm:spPr/>
    </dgm:pt>
    <dgm:pt modelId="{667430F7-D5A4-41F6-AAAA-BACA4FFC1A09}" type="pres">
      <dgm:prSet presAssocID="{BD46A9B1-D499-4A41-BF1E-C0073761ACCC}" presName="spaceBetweenRectangles" presStyleCnt="0"/>
      <dgm:spPr/>
    </dgm:pt>
    <dgm:pt modelId="{333C3A29-6F96-4E57-8339-F378AF7C101A}" type="pres">
      <dgm:prSet presAssocID="{9F4A9998-CC10-4F05-8888-9F003CDF093C}" presName="parentLin" presStyleCnt="0"/>
      <dgm:spPr/>
    </dgm:pt>
    <dgm:pt modelId="{5079302D-A05F-47A8-90CD-A7883C466680}" type="pres">
      <dgm:prSet presAssocID="{9F4A9998-CC10-4F05-8888-9F003CDF093C}" presName="parentLeftMargin" presStyleLbl="node1" presStyleIdx="0" presStyleCnt="4"/>
      <dgm:spPr/>
    </dgm:pt>
    <dgm:pt modelId="{28583852-4491-4090-B489-69452444A99C}" type="pres">
      <dgm:prSet presAssocID="{9F4A9998-CC10-4F05-8888-9F003CDF093C}" presName="parentText" presStyleLbl="node1" presStyleIdx="1" presStyleCnt="4" custScaleX="110019">
        <dgm:presLayoutVars>
          <dgm:chMax val="0"/>
          <dgm:bulletEnabled val="1"/>
        </dgm:presLayoutVars>
      </dgm:prSet>
      <dgm:spPr/>
    </dgm:pt>
    <dgm:pt modelId="{6FE363EA-3588-4942-A444-45B45B68495D}" type="pres">
      <dgm:prSet presAssocID="{9F4A9998-CC10-4F05-8888-9F003CDF093C}" presName="negativeSpace" presStyleCnt="0"/>
      <dgm:spPr/>
    </dgm:pt>
    <dgm:pt modelId="{BF2CE3E2-4972-413E-A386-E1BCDF39EBD2}" type="pres">
      <dgm:prSet presAssocID="{9F4A9998-CC10-4F05-8888-9F003CDF093C}" presName="childText" presStyleLbl="conFgAcc1" presStyleIdx="1" presStyleCnt="4">
        <dgm:presLayoutVars>
          <dgm:bulletEnabled val="1"/>
        </dgm:presLayoutVars>
      </dgm:prSet>
      <dgm:spPr/>
    </dgm:pt>
    <dgm:pt modelId="{74476F82-A587-4BCB-92A8-91AD94BA952C}" type="pres">
      <dgm:prSet presAssocID="{9CBA88CC-9823-45DD-AC23-359F1F651AC2}" presName="spaceBetweenRectangles" presStyleCnt="0"/>
      <dgm:spPr/>
    </dgm:pt>
    <dgm:pt modelId="{264DC399-DDC6-49F6-B598-18245DA8F5B5}" type="pres">
      <dgm:prSet presAssocID="{F74C117C-FE67-4EB0-90B3-1535788E4AD1}" presName="parentLin" presStyleCnt="0"/>
      <dgm:spPr/>
    </dgm:pt>
    <dgm:pt modelId="{D0163B4D-F1BD-41FC-9FEE-C5DD69236657}" type="pres">
      <dgm:prSet presAssocID="{F74C117C-FE67-4EB0-90B3-1535788E4AD1}" presName="parentLeftMargin" presStyleLbl="node1" presStyleIdx="1" presStyleCnt="4"/>
      <dgm:spPr/>
    </dgm:pt>
    <dgm:pt modelId="{73522EF2-9D16-406F-BBF1-F973489837B8}" type="pres">
      <dgm:prSet presAssocID="{F74C117C-FE67-4EB0-90B3-1535788E4AD1}" presName="parentText" presStyleLbl="node1" presStyleIdx="2" presStyleCnt="4" custScaleX="123628">
        <dgm:presLayoutVars>
          <dgm:chMax val="0"/>
          <dgm:bulletEnabled val="1"/>
        </dgm:presLayoutVars>
      </dgm:prSet>
      <dgm:spPr/>
    </dgm:pt>
    <dgm:pt modelId="{68DB5874-3226-4709-95E2-BC4EA9D0D113}" type="pres">
      <dgm:prSet presAssocID="{F74C117C-FE67-4EB0-90B3-1535788E4AD1}" presName="negativeSpace" presStyleCnt="0"/>
      <dgm:spPr/>
    </dgm:pt>
    <dgm:pt modelId="{B60B83AC-1C35-44C1-BDE2-6F43C642149A}" type="pres">
      <dgm:prSet presAssocID="{F74C117C-FE67-4EB0-90B3-1535788E4AD1}" presName="childText" presStyleLbl="conFgAcc1" presStyleIdx="2" presStyleCnt="4">
        <dgm:presLayoutVars>
          <dgm:bulletEnabled val="1"/>
        </dgm:presLayoutVars>
      </dgm:prSet>
      <dgm:spPr/>
    </dgm:pt>
    <dgm:pt modelId="{2434ECAE-C600-4CF9-A96B-99DAE4DD1EED}" type="pres">
      <dgm:prSet presAssocID="{04D63CC7-7199-47C3-A0A5-BA211D0FC820}" presName="spaceBetweenRectangles" presStyleCnt="0"/>
      <dgm:spPr/>
    </dgm:pt>
    <dgm:pt modelId="{507B5D43-5FCC-4772-A5F7-73CC34013395}" type="pres">
      <dgm:prSet presAssocID="{487FFEEE-70BB-4EED-B05A-2D021DE70FD0}" presName="parentLin" presStyleCnt="0"/>
      <dgm:spPr/>
    </dgm:pt>
    <dgm:pt modelId="{1D817922-A8CF-470F-A699-14F906FB8BDC}" type="pres">
      <dgm:prSet presAssocID="{487FFEEE-70BB-4EED-B05A-2D021DE70FD0}" presName="parentLeftMargin" presStyleLbl="node1" presStyleIdx="2" presStyleCnt="4"/>
      <dgm:spPr/>
    </dgm:pt>
    <dgm:pt modelId="{F9F389AA-7A8B-4F48-A120-5F4115BA292C}" type="pres">
      <dgm:prSet presAssocID="{487FFEEE-70BB-4EED-B05A-2D021DE70FD0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64B6B9EF-F283-48EA-9F01-519966890347}" type="pres">
      <dgm:prSet presAssocID="{487FFEEE-70BB-4EED-B05A-2D021DE70FD0}" presName="negativeSpace" presStyleCnt="0"/>
      <dgm:spPr/>
    </dgm:pt>
    <dgm:pt modelId="{BE7AE8DB-A2A5-407E-B81B-D70879582DAD}" type="pres">
      <dgm:prSet presAssocID="{487FFEEE-70BB-4EED-B05A-2D021DE70FD0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EC0C9F06-C6B6-40E2-A6F4-8DCF2CED3F57}" srcId="{E6064666-A827-4783-ABD0-9CD06AB6C420}" destId="{97B0FD4F-D7BC-4CEF-AF88-63A51F6265F9}" srcOrd="0" destOrd="0" parTransId="{5C7565F4-974F-4977-BC99-449A5F7B5317}" sibTransId="{BD46A9B1-D499-4A41-BF1E-C0073761ACCC}"/>
    <dgm:cxn modelId="{12F6DB13-15E1-44EB-87B2-B7F7940D7874}" srcId="{E6064666-A827-4783-ABD0-9CD06AB6C420}" destId="{9F4A9998-CC10-4F05-8888-9F003CDF093C}" srcOrd="1" destOrd="0" parTransId="{4754376A-FB6A-4AAB-807E-ED42FFDF2AEF}" sibTransId="{9CBA88CC-9823-45DD-AC23-359F1F651AC2}"/>
    <dgm:cxn modelId="{89F7962A-765E-4987-84A1-52D02FF7C018}" type="presOf" srcId="{97B0FD4F-D7BC-4CEF-AF88-63A51F6265F9}" destId="{B748973E-DB26-4853-926E-A7951BA0FE3B}" srcOrd="1" destOrd="0" presId="urn:microsoft.com/office/officeart/2005/8/layout/list1"/>
    <dgm:cxn modelId="{2E72AC32-7AFB-4DF5-ABA2-B30C1FBCDED6}" type="presOf" srcId="{9F4A9998-CC10-4F05-8888-9F003CDF093C}" destId="{5079302D-A05F-47A8-90CD-A7883C466680}" srcOrd="0" destOrd="0" presId="urn:microsoft.com/office/officeart/2005/8/layout/list1"/>
    <dgm:cxn modelId="{D837CB3D-F210-4F6F-8A61-22834A0AEDDE}" type="presOf" srcId="{487FFEEE-70BB-4EED-B05A-2D021DE70FD0}" destId="{F9F389AA-7A8B-4F48-A120-5F4115BA292C}" srcOrd="1" destOrd="0" presId="urn:microsoft.com/office/officeart/2005/8/layout/list1"/>
    <dgm:cxn modelId="{8CA19A73-D2E6-413B-863A-6D2467410A5B}" type="presOf" srcId="{F74C117C-FE67-4EB0-90B3-1535788E4AD1}" destId="{73522EF2-9D16-406F-BBF1-F973489837B8}" srcOrd="1" destOrd="0" presId="urn:microsoft.com/office/officeart/2005/8/layout/list1"/>
    <dgm:cxn modelId="{B1126C83-48BD-451F-9B4F-D39FAC621B36}" type="presOf" srcId="{487FFEEE-70BB-4EED-B05A-2D021DE70FD0}" destId="{1D817922-A8CF-470F-A699-14F906FB8BDC}" srcOrd="0" destOrd="0" presId="urn:microsoft.com/office/officeart/2005/8/layout/list1"/>
    <dgm:cxn modelId="{64A2D68E-5076-4029-BBF7-F987DD7456D7}" type="presOf" srcId="{9F4A9998-CC10-4F05-8888-9F003CDF093C}" destId="{28583852-4491-4090-B489-69452444A99C}" srcOrd="1" destOrd="0" presId="urn:microsoft.com/office/officeart/2005/8/layout/list1"/>
    <dgm:cxn modelId="{48C41599-C4E5-44D0-92E3-8043B1446377}" type="presOf" srcId="{E6064666-A827-4783-ABD0-9CD06AB6C420}" destId="{C8AE956F-1099-421F-8D0A-FA1DC79EB52E}" srcOrd="0" destOrd="0" presId="urn:microsoft.com/office/officeart/2005/8/layout/list1"/>
    <dgm:cxn modelId="{1111BFB1-F4CC-4A20-B60E-CA6E4E62DD16}" srcId="{E6064666-A827-4783-ABD0-9CD06AB6C420}" destId="{F74C117C-FE67-4EB0-90B3-1535788E4AD1}" srcOrd="2" destOrd="0" parTransId="{D0FE3EBB-CAEA-483E-BAC9-1B7B1F3D1D85}" sibTransId="{04D63CC7-7199-47C3-A0A5-BA211D0FC820}"/>
    <dgm:cxn modelId="{BCF5C8BC-187A-411C-B596-4D1F043E27C9}" type="presOf" srcId="{F74C117C-FE67-4EB0-90B3-1535788E4AD1}" destId="{D0163B4D-F1BD-41FC-9FEE-C5DD69236657}" srcOrd="0" destOrd="0" presId="urn:microsoft.com/office/officeart/2005/8/layout/list1"/>
    <dgm:cxn modelId="{C1C302E6-EB1E-4FE6-8680-2D05A40C528A}" srcId="{E6064666-A827-4783-ABD0-9CD06AB6C420}" destId="{487FFEEE-70BB-4EED-B05A-2D021DE70FD0}" srcOrd="3" destOrd="0" parTransId="{C605A7B2-92C3-4167-B590-2CEA47E4D9AC}" sibTransId="{E5AE55D0-1943-478F-AEEB-068FD8A93404}"/>
    <dgm:cxn modelId="{F0E57FED-5518-4B24-BF0B-4A0FC250B501}" type="presOf" srcId="{97B0FD4F-D7BC-4CEF-AF88-63A51F6265F9}" destId="{BA42FD11-0080-4E56-8EA2-78C42C493F6D}" srcOrd="0" destOrd="0" presId="urn:microsoft.com/office/officeart/2005/8/layout/list1"/>
    <dgm:cxn modelId="{183CFA76-C7A6-49ED-B814-1360F23BA7BE}" type="presParOf" srcId="{C8AE956F-1099-421F-8D0A-FA1DC79EB52E}" destId="{08E5D792-23DB-4C81-8019-0D87AFB6BB38}" srcOrd="0" destOrd="0" presId="urn:microsoft.com/office/officeart/2005/8/layout/list1"/>
    <dgm:cxn modelId="{3B8BE0A5-E435-4154-9D94-C14102EA2012}" type="presParOf" srcId="{08E5D792-23DB-4C81-8019-0D87AFB6BB38}" destId="{BA42FD11-0080-4E56-8EA2-78C42C493F6D}" srcOrd="0" destOrd="0" presId="urn:microsoft.com/office/officeart/2005/8/layout/list1"/>
    <dgm:cxn modelId="{071469E0-DF2D-49CB-9B3E-FE5EE44B0A02}" type="presParOf" srcId="{08E5D792-23DB-4C81-8019-0D87AFB6BB38}" destId="{B748973E-DB26-4853-926E-A7951BA0FE3B}" srcOrd="1" destOrd="0" presId="urn:microsoft.com/office/officeart/2005/8/layout/list1"/>
    <dgm:cxn modelId="{112B28A4-3B8B-4C4B-9EA4-BE29549F081C}" type="presParOf" srcId="{C8AE956F-1099-421F-8D0A-FA1DC79EB52E}" destId="{835E814E-4ECA-4FB7-AA94-24BD25CE7745}" srcOrd="1" destOrd="0" presId="urn:microsoft.com/office/officeart/2005/8/layout/list1"/>
    <dgm:cxn modelId="{3B8372C0-AEBF-4CF5-BCA3-A7C4ECE5F661}" type="presParOf" srcId="{C8AE956F-1099-421F-8D0A-FA1DC79EB52E}" destId="{0BADFB60-4273-4B60-AE2A-C25C1B677445}" srcOrd="2" destOrd="0" presId="urn:microsoft.com/office/officeart/2005/8/layout/list1"/>
    <dgm:cxn modelId="{3D225BAA-9E2F-45AE-A40B-8E7CE40DFF26}" type="presParOf" srcId="{C8AE956F-1099-421F-8D0A-FA1DC79EB52E}" destId="{667430F7-D5A4-41F6-AAAA-BACA4FFC1A09}" srcOrd="3" destOrd="0" presId="urn:microsoft.com/office/officeart/2005/8/layout/list1"/>
    <dgm:cxn modelId="{AA424A96-4D6A-4679-8ACC-BCD60556F387}" type="presParOf" srcId="{C8AE956F-1099-421F-8D0A-FA1DC79EB52E}" destId="{333C3A29-6F96-4E57-8339-F378AF7C101A}" srcOrd="4" destOrd="0" presId="urn:microsoft.com/office/officeart/2005/8/layout/list1"/>
    <dgm:cxn modelId="{106A1765-06D8-4BFC-BB8D-C25EF07FF5CD}" type="presParOf" srcId="{333C3A29-6F96-4E57-8339-F378AF7C101A}" destId="{5079302D-A05F-47A8-90CD-A7883C466680}" srcOrd="0" destOrd="0" presId="urn:microsoft.com/office/officeart/2005/8/layout/list1"/>
    <dgm:cxn modelId="{800243CD-FD21-4DC1-8F40-7838E2387573}" type="presParOf" srcId="{333C3A29-6F96-4E57-8339-F378AF7C101A}" destId="{28583852-4491-4090-B489-69452444A99C}" srcOrd="1" destOrd="0" presId="urn:microsoft.com/office/officeart/2005/8/layout/list1"/>
    <dgm:cxn modelId="{139AD33A-6313-4328-9EE2-2779DF184BDA}" type="presParOf" srcId="{C8AE956F-1099-421F-8D0A-FA1DC79EB52E}" destId="{6FE363EA-3588-4942-A444-45B45B68495D}" srcOrd="5" destOrd="0" presId="urn:microsoft.com/office/officeart/2005/8/layout/list1"/>
    <dgm:cxn modelId="{F8851D0B-2C1A-4FD3-A09D-1F8C610AE79D}" type="presParOf" srcId="{C8AE956F-1099-421F-8D0A-FA1DC79EB52E}" destId="{BF2CE3E2-4972-413E-A386-E1BCDF39EBD2}" srcOrd="6" destOrd="0" presId="urn:microsoft.com/office/officeart/2005/8/layout/list1"/>
    <dgm:cxn modelId="{C70E8F4B-7866-4329-AA8B-ED41F0003BA1}" type="presParOf" srcId="{C8AE956F-1099-421F-8D0A-FA1DC79EB52E}" destId="{74476F82-A587-4BCB-92A8-91AD94BA952C}" srcOrd="7" destOrd="0" presId="urn:microsoft.com/office/officeart/2005/8/layout/list1"/>
    <dgm:cxn modelId="{38BC9B95-40E4-4D04-9C64-DDAA4C1657A9}" type="presParOf" srcId="{C8AE956F-1099-421F-8D0A-FA1DC79EB52E}" destId="{264DC399-DDC6-49F6-B598-18245DA8F5B5}" srcOrd="8" destOrd="0" presId="urn:microsoft.com/office/officeart/2005/8/layout/list1"/>
    <dgm:cxn modelId="{B5956602-3C0C-42FF-B988-C6BB5AD9012D}" type="presParOf" srcId="{264DC399-DDC6-49F6-B598-18245DA8F5B5}" destId="{D0163B4D-F1BD-41FC-9FEE-C5DD69236657}" srcOrd="0" destOrd="0" presId="urn:microsoft.com/office/officeart/2005/8/layout/list1"/>
    <dgm:cxn modelId="{850A789E-690B-4D95-84B4-39EE58C32CB2}" type="presParOf" srcId="{264DC399-DDC6-49F6-B598-18245DA8F5B5}" destId="{73522EF2-9D16-406F-BBF1-F973489837B8}" srcOrd="1" destOrd="0" presId="urn:microsoft.com/office/officeart/2005/8/layout/list1"/>
    <dgm:cxn modelId="{A7A593D1-7194-4F9B-9C50-2F1A983B36F9}" type="presParOf" srcId="{C8AE956F-1099-421F-8D0A-FA1DC79EB52E}" destId="{68DB5874-3226-4709-95E2-BC4EA9D0D113}" srcOrd="9" destOrd="0" presId="urn:microsoft.com/office/officeart/2005/8/layout/list1"/>
    <dgm:cxn modelId="{F496AE72-1AC7-4F7E-9B1C-54EE9537E07B}" type="presParOf" srcId="{C8AE956F-1099-421F-8D0A-FA1DC79EB52E}" destId="{B60B83AC-1C35-44C1-BDE2-6F43C642149A}" srcOrd="10" destOrd="0" presId="urn:microsoft.com/office/officeart/2005/8/layout/list1"/>
    <dgm:cxn modelId="{F5329FB4-8E3B-4B74-8C89-E8D9BE71D49B}" type="presParOf" srcId="{C8AE956F-1099-421F-8D0A-FA1DC79EB52E}" destId="{2434ECAE-C600-4CF9-A96B-99DAE4DD1EED}" srcOrd="11" destOrd="0" presId="urn:microsoft.com/office/officeart/2005/8/layout/list1"/>
    <dgm:cxn modelId="{858CD896-95A2-4CAB-BC25-DF9B0C7B8ED2}" type="presParOf" srcId="{C8AE956F-1099-421F-8D0A-FA1DC79EB52E}" destId="{507B5D43-5FCC-4772-A5F7-73CC34013395}" srcOrd="12" destOrd="0" presId="urn:microsoft.com/office/officeart/2005/8/layout/list1"/>
    <dgm:cxn modelId="{7CED84B1-AF56-4774-9F9C-B01A7D851C5F}" type="presParOf" srcId="{507B5D43-5FCC-4772-A5F7-73CC34013395}" destId="{1D817922-A8CF-470F-A699-14F906FB8BDC}" srcOrd="0" destOrd="0" presId="urn:microsoft.com/office/officeart/2005/8/layout/list1"/>
    <dgm:cxn modelId="{41286E20-C0A4-4336-A4C1-3937E2343FF1}" type="presParOf" srcId="{507B5D43-5FCC-4772-A5F7-73CC34013395}" destId="{F9F389AA-7A8B-4F48-A120-5F4115BA292C}" srcOrd="1" destOrd="0" presId="urn:microsoft.com/office/officeart/2005/8/layout/list1"/>
    <dgm:cxn modelId="{FC2B0E15-8EE8-4568-A44B-2D768D0F575A}" type="presParOf" srcId="{C8AE956F-1099-421F-8D0A-FA1DC79EB52E}" destId="{64B6B9EF-F283-48EA-9F01-519966890347}" srcOrd="13" destOrd="0" presId="urn:microsoft.com/office/officeart/2005/8/layout/list1"/>
    <dgm:cxn modelId="{F966181D-4C32-4152-B08A-CEEDE2A2010B}" type="presParOf" srcId="{C8AE956F-1099-421F-8D0A-FA1DC79EB52E}" destId="{BE7AE8DB-A2A5-407E-B81B-D70879582DA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13ED29-6E04-4C13-A75D-FA8D6CB68716}" type="doc">
      <dgm:prSet loTypeId="urn:microsoft.com/office/officeart/2005/8/layout/StepDownProcess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6357E1A9-3B37-47E8-862F-D903A0D4042E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Ask</a:t>
          </a:r>
        </a:p>
      </dgm:t>
    </dgm:pt>
    <dgm:pt modelId="{82A3FC43-937B-449E-BC9D-265F40F51101}" type="parTrans" cxnId="{C5C305C1-4505-4C9E-BD24-5F033CC5C02E}">
      <dgm:prSet/>
      <dgm:spPr/>
      <dgm:t>
        <a:bodyPr/>
        <a:lstStyle/>
        <a:p>
          <a:endParaRPr lang="en-US"/>
        </a:p>
      </dgm:t>
    </dgm:pt>
    <dgm:pt modelId="{8FC3E579-8B4D-49DD-AB2C-C6BF11E173DE}" type="sibTrans" cxnId="{C5C305C1-4505-4C9E-BD24-5F033CC5C02E}">
      <dgm:prSet/>
      <dgm:spPr/>
      <dgm:t>
        <a:bodyPr/>
        <a:lstStyle/>
        <a:p>
          <a:endParaRPr lang="en-US"/>
        </a:p>
      </dgm:t>
    </dgm:pt>
    <dgm:pt modelId="{4232950D-1005-405D-B9C0-B145D4826382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Advise</a:t>
          </a:r>
        </a:p>
      </dgm:t>
    </dgm:pt>
    <dgm:pt modelId="{6C047EF9-9F5C-4004-AE54-398E0202AD35}" type="parTrans" cxnId="{A53DD86C-3C78-454F-A29B-72FD1F560247}">
      <dgm:prSet/>
      <dgm:spPr/>
      <dgm:t>
        <a:bodyPr/>
        <a:lstStyle/>
        <a:p>
          <a:endParaRPr lang="en-US"/>
        </a:p>
      </dgm:t>
    </dgm:pt>
    <dgm:pt modelId="{C8150903-3E1C-4D10-9D19-615AEF35DA8C}" type="sibTrans" cxnId="{A53DD86C-3C78-454F-A29B-72FD1F560247}">
      <dgm:prSet/>
      <dgm:spPr/>
      <dgm:t>
        <a:bodyPr/>
        <a:lstStyle/>
        <a:p>
          <a:endParaRPr lang="en-US"/>
        </a:p>
      </dgm:t>
    </dgm:pt>
    <dgm:pt modelId="{84647633-E625-4B90-AC27-549695DDC750}">
      <dgm:prSet custT="1"/>
      <dgm:spPr/>
      <dgm:t>
        <a:bodyPr/>
        <a:lstStyle/>
        <a:p>
          <a:r>
            <a:rPr lang="en-US" sz="2000" dirty="0">
              <a:latin typeface="Arial Narrow" panose="020B0606020202030204" pitchFamily="34" charset="0"/>
            </a:rPr>
            <a:t>Urge to quit clearly and personally.</a:t>
          </a:r>
        </a:p>
      </dgm:t>
    </dgm:pt>
    <dgm:pt modelId="{D01482D5-E055-46E7-9046-DFC7C0766A55}" type="parTrans" cxnId="{1087F2FF-9798-43EB-8BC8-F64493A8605A}">
      <dgm:prSet/>
      <dgm:spPr/>
      <dgm:t>
        <a:bodyPr/>
        <a:lstStyle/>
        <a:p>
          <a:endParaRPr lang="en-US"/>
        </a:p>
      </dgm:t>
    </dgm:pt>
    <dgm:pt modelId="{84645D1E-7D47-46C1-A71A-44159939464B}" type="sibTrans" cxnId="{1087F2FF-9798-43EB-8BC8-F64493A8605A}">
      <dgm:prSet/>
      <dgm:spPr/>
      <dgm:t>
        <a:bodyPr/>
        <a:lstStyle/>
        <a:p>
          <a:endParaRPr lang="en-US"/>
        </a:p>
      </dgm:t>
    </dgm:pt>
    <dgm:pt modelId="{3A79F44F-8834-4469-B266-9F0B5D95819A}">
      <dgm:prSet/>
      <dgm:spPr/>
      <dgm:t>
        <a:bodyPr/>
        <a:lstStyle/>
        <a:p>
          <a:r>
            <a:rPr lang="en-US">
              <a:latin typeface="Arial Narrow" panose="020B0606020202030204" pitchFamily="34" charset="0"/>
            </a:rPr>
            <a:t>Assess</a:t>
          </a:r>
        </a:p>
      </dgm:t>
    </dgm:pt>
    <dgm:pt modelId="{78E50D05-6EBC-4C01-8BF0-8FA93CA0BF2B}" type="parTrans" cxnId="{9C3261EA-567E-46EA-B7F3-A185EF7AF0D9}">
      <dgm:prSet/>
      <dgm:spPr/>
      <dgm:t>
        <a:bodyPr/>
        <a:lstStyle/>
        <a:p>
          <a:endParaRPr lang="en-US"/>
        </a:p>
      </dgm:t>
    </dgm:pt>
    <dgm:pt modelId="{699C427B-6330-428D-B50E-68260B0966A2}" type="sibTrans" cxnId="{9C3261EA-567E-46EA-B7F3-A185EF7AF0D9}">
      <dgm:prSet/>
      <dgm:spPr/>
      <dgm:t>
        <a:bodyPr/>
        <a:lstStyle/>
        <a:p>
          <a:endParaRPr lang="en-US"/>
        </a:p>
      </dgm:t>
    </dgm:pt>
    <dgm:pt modelId="{E7A89CC6-A445-48C7-A1DA-338C266C7734}">
      <dgm:prSet custT="1"/>
      <dgm:spPr/>
      <dgm:t>
        <a:bodyPr/>
        <a:lstStyle/>
        <a:p>
          <a:r>
            <a:rPr lang="en-US" sz="2000" dirty="0">
              <a:latin typeface="Arial Narrow" panose="020B0606020202030204" pitchFamily="34" charset="0"/>
            </a:rPr>
            <a:t>Readiness to quit using a 1–10 scale.</a:t>
          </a:r>
        </a:p>
      </dgm:t>
    </dgm:pt>
    <dgm:pt modelId="{B176C755-E3A3-485B-B893-8123059F572F}" type="parTrans" cxnId="{CBF684ED-9E67-415F-A21C-31A2833F524F}">
      <dgm:prSet/>
      <dgm:spPr/>
      <dgm:t>
        <a:bodyPr/>
        <a:lstStyle/>
        <a:p>
          <a:endParaRPr lang="en-US"/>
        </a:p>
      </dgm:t>
    </dgm:pt>
    <dgm:pt modelId="{341ECBA3-5120-4A00-97B7-83C259EBB79B}" type="sibTrans" cxnId="{CBF684ED-9E67-415F-A21C-31A2833F524F}">
      <dgm:prSet/>
      <dgm:spPr/>
      <dgm:t>
        <a:bodyPr/>
        <a:lstStyle/>
        <a:p>
          <a:endParaRPr lang="en-US"/>
        </a:p>
      </dgm:t>
    </dgm:pt>
    <dgm:pt modelId="{344572AD-D08E-40BA-AB10-A3E5348B375C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Assist</a:t>
          </a:r>
        </a:p>
      </dgm:t>
    </dgm:pt>
    <dgm:pt modelId="{692ECF9A-F881-4903-A355-8C04D7586CAD}" type="parTrans" cxnId="{3455E8A8-CD3A-44E6-8278-B990CB69CECD}">
      <dgm:prSet/>
      <dgm:spPr/>
      <dgm:t>
        <a:bodyPr/>
        <a:lstStyle/>
        <a:p>
          <a:endParaRPr lang="en-US"/>
        </a:p>
      </dgm:t>
    </dgm:pt>
    <dgm:pt modelId="{38D81C3B-81C4-4189-87B4-9A9A9D898622}" type="sibTrans" cxnId="{3455E8A8-CD3A-44E6-8278-B990CB69CECD}">
      <dgm:prSet/>
      <dgm:spPr/>
      <dgm:t>
        <a:bodyPr/>
        <a:lstStyle/>
        <a:p>
          <a:endParaRPr lang="en-US"/>
        </a:p>
      </dgm:t>
    </dgm:pt>
    <dgm:pt modelId="{9612B773-C968-49AA-B741-D4F0FD2FB72D}">
      <dgm:prSet custT="1"/>
      <dgm:spPr/>
      <dgm:t>
        <a:bodyPr/>
        <a:lstStyle/>
        <a:p>
          <a:r>
            <a:rPr lang="en-US" sz="2000" dirty="0">
              <a:latin typeface="Arial Narrow" panose="020B0606020202030204" pitchFamily="34" charset="0"/>
            </a:rPr>
            <a:t>Offer brief support or NRT.</a:t>
          </a:r>
        </a:p>
      </dgm:t>
    </dgm:pt>
    <dgm:pt modelId="{174694A6-01F4-45AD-B091-CD5763C4DAF3}" type="parTrans" cxnId="{6BE444FA-68C8-469B-BFDB-B8E37FD78C31}">
      <dgm:prSet/>
      <dgm:spPr/>
      <dgm:t>
        <a:bodyPr/>
        <a:lstStyle/>
        <a:p>
          <a:endParaRPr lang="en-US"/>
        </a:p>
      </dgm:t>
    </dgm:pt>
    <dgm:pt modelId="{A801161A-F64B-4075-88DE-B49412655E49}" type="sibTrans" cxnId="{6BE444FA-68C8-469B-BFDB-B8E37FD78C31}">
      <dgm:prSet/>
      <dgm:spPr/>
      <dgm:t>
        <a:bodyPr/>
        <a:lstStyle/>
        <a:p>
          <a:endParaRPr lang="en-US"/>
        </a:p>
      </dgm:t>
    </dgm:pt>
    <dgm:pt modelId="{E6F47912-5AC8-417A-98D7-BE5430D9C032}">
      <dgm:prSet/>
      <dgm:spPr/>
      <dgm:t>
        <a:bodyPr/>
        <a:lstStyle/>
        <a:p>
          <a:r>
            <a:rPr lang="en-US">
              <a:latin typeface="Arial Narrow" panose="020B0606020202030204" pitchFamily="34" charset="0"/>
            </a:rPr>
            <a:t>Arrange</a:t>
          </a:r>
        </a:p>
      </dgm:t>
    </dgm:pt>
    <dgm:pt modelId="{5B332F1D-633D-4D39-BF3B-B1B43FDD5E98}" type="parTrans" cxnId="{BD39AA83-17BD-424C-9963-EAAADC5D223B}">
      <dgm:prSet/>
      <dgm:spPr/>
      <dgm:t>
        <a:bodyPr/>
        <a:lstStyle/>
        <a:p>
          <a:endParaRPr lang="en-US"/>
        </a:p>
      </dgm:t>
    </dgm:pt>
    <dgm:pt modelId="{DF62252A-9DC4-400E-841D-9691A8A6A75B}" type="sibTrans" cxnId="{BD39AA83-17BD-424C-9963-EAAADC5D223B}">
      <dgm:prSet/>
      <dgm:spPr/>
      <dgm:t>
        <a:bodyPr/>
        <a:lstStyle/>
        <a:p>
          <a:endParaRPr lang="en-US"/>
        </a:p>
      </dgm:t>
    </dgm:pt>
    <dgm:pt modelId="{9970A08B-8D1F-429D-AD21-8714D8C83556}">
      <dgm:prSet custT="1"/>
      <dgm:spPr/>
      <dgm:t>
        <a:bodyPr/>
        <a:lstStyle/>
        <a:p>
          <a:r>
            <a:rPr lang="en-US" sz="2000" dirty="0">
              <a:latin typeface="Arial Narrow" panose="020B0606020202030204" pitchFamily="34" charset="0"/>
            </a:rPr>
            <a:t>Schedule follow-up or referral.</a:t>
          </a:r>
        </a:p>
      </dgm:t>
    </dgm:pt>
    <dgm:pt modelId="{813A97CD-9944-4D12-9925-BFB64F89F7E6}" type="parTrans" cxnId="{AEA83691-8C62-492A-8A2E-48CBADEE0C74}">
      <dgm:prSet/>
      <dgm:spPr/>
      <dgm:t>
        <a:bodyPr/>
        <a:lstStyle/>
        <a:p>
          <a:endParaRPr lang="en-US"/>
        </a:p>
      </dgm:t>
    </dgm:pt>
    <dgm:pt modelId="{995936BD-D530-4AB9-8DE2-0D26CA8BA40B}" type="sibTrans" cxnId="{AEA83691-8C62-492A-8A2E-48CBADEE0C74}">
      <dgm:prSet/>
      <dgm:spPr/>
      <dgm:t>
        <a:bodyPr/>
        <a:lstStyle/>
        <a:p>
          <a:endParaRPr lang="en-US"/>
        </a:p>
      </dgm:t>
    </dgm:pt>
    <dgm:pt modelId="{A6DE862E-59C2-4F41-B8FA-2C27F0F5585E}">
      <dgm:prSet custT="1"/>
      <dgm:spPr/>
      <dgm:t>
        <a:bodyPr/>
        <a:lstStyle/>
        <a:p>
          <a:r>
            <a:rPr lang="en-US" sz="2000" dirty="0">
              <a:latin typeface="Arial Narrow" panose="020B0606020202030204" pitchFamily="34" charset="0"/>
            </a:rPr>
            <a:t>Identify tobacco use at triage or intake.</a:t>
          </a:r>
        </a:p>
      </dgm:t>
    </dgm:pt>
    <dgm:pt modelId="{53282083-DDC0-4577-9BA3-8306DCE40CEE}" type="parTrans" cxnId="{C0927053-8995-419D-9DC1-C5C28001EFD0}">
      <dgm:prSet/>
      <dgm:spPr/>
      <dgm:t>
        <a:bodyPr/>
        <a:lstStyle/>
        <a:p>
          <a:endParaRPr lang="en-US"/>
        </a:p>
      </dgm:t>
    </dgm:pt>
    <dgm:pt modelId="{567C0134-844B-4087-B87C-CB42EA1E2790}" type="sibTrans" cxnId="{C0927053-8995-419D-9DC1-C5C28001EFD0}">
      <dgm:prSet/>
      <dgm:spPr/>
      <dgm:t>
        <a:bodyPr/>
        <a:lstStyle/>
        <a:p>
          <a:endParaRPr lang="en-US"/>
        </a:p>
      </dgm:t>
    </dgm:pt>
    <dgm:pt modelId="{40C20695-C4EB-455E-AAE4-418D60D74702}" type="pres">
      <dgm:prSet presAssocID="{3D13ED29-6E04-4C13-A75D-FA8D6CB68716}" presName="rootnode" presStyleCnt="0">
        <dgm:presLayoutVars>
          <dgm:chMax/>
          <dgm:chPref/>
          <dgm:dir/>
          <dgm:animLvl val="lvl"/>
        </dgm:presLayoutVars>
      </dgm:prSet>
      <dgm:spPr/>
    </dgm:pt>
    <dgm:pt modelId="{4153F665-473B-4A0D-AB46-2F1020EECD47}" type="pres">
      <dgm:prSet presAssocID="{6357E1A9-3B37-47E8-862F-D903A0D4042E}" presName="composite" presStyleCnt="0"/>
      <dgm:spPr/>
    </dgm:pt>
    <dgm:pt modelId="{7DAAB24C-3B0C-4975-A7A4-133BEC26323D}" type="pres">
      <dgm:prSet presAssocID="{6357E1A9-3B37-47E8-862F-D903A0D4042E}" presName="bentUpArrow1" presStyleLbl="alignImgPlace1" presStyleIdx="0" presStyleCnt="4"/>
      <dgm:spPr/>
    </dgm:pt>
    <dgm:pt modelId="{D08FE480-0559-45EB-9B66-4E1D6F2EDCB1}" type="pres">
      <dgm:prSet presAssocID="{6357E1A9-3B37-47E8-862F-D903A0D4042E}" presName="ParentText" presStyleLbl="node1" presStyleIdx="0" presStyleCnt="5" custLinFactNeighborX="-2747" custLinFactNeighborY="0">
        <dgm:presLayoutVars>
          <dgm:chMax val="1"/>
          <dgm:chPref val="1"/>
          <dgm:bulletEnabled val="1"/>
        </dgm:presLayoutVars>
      </dgm:prSet>
      <dgm:spPr/>
    </dgm:pt>
    <dgm:pt modelId="{67AD7B22-BB19-4127-B3A4-386F15841504}" type="pres">
      <dgm:prSet presAssocID="{6357E1A9-3B37-47E8-862F-D903A0D4042E}" presName="ChildText" presStyleLbl="revTx" presStyleIdx="0" presStyleCnt="5" custScaleX="282162" custLinFactNeighborX="87438" custLinFactNeighborY="1619">
        <dgm:presLayoutVars>
          <dgm:chMax val="0"/>
          <dgm:chPref val="0"/>
          <dgm:bulletEnabled val="1"/>
        </dgm:presLayoutVars>
      </dgm:prSet>
      <dgm:spPr/>
    </dgm:pt>
    <dgm:pt modelId="{7A861460-7A9F-4EB0-BF53-7436B881E485}" type="pres">
      <dgm:prSet presAssocID="{8FC3E579-8B4D-49DD-AB2C-C6BF11E173DE}" presName="sibTrans" presStyleCnt="0"/>
      <dgm:spPr/>
    </dgm:pt>
    <dgm:pt modelId="{80C99AFD-43B7-49E3-AF1F-E4A971973CC1}" type="pres">
      <dgm:prSet presAssocID="{4232950D-1005-405D-B9C0-B145D4826382}" presName="composite" presStyleCnt="0"/>
      <dgm:spPr/>
    </dgm:pt>
    <dgm:pt modelId="{F8F07180-BA01-4D33-9977-6B6AFEBC6AF9}" type="pres">
      <dgm:prSet presAssocID="{4232950D-1005-405D-B9C0-B145D4826382}" presName="bentUpArrow1" presStyleLbl="alignImgPlace1" presStyleIdx="1" presStyleCnt="4"/>
      <dgm:spPr/>
    </dgm:pt>
    <dgm:pt modelId="{675F1DD4-0D18-4A3B-83E9-25CE81EF345F}" type="pres">
      <dgm:prSet presAssocID="{4232950D-1005-405D-B9C0-B145D4826382}" presName="ParentText" presStyleLbl="node1" presStyleIdx="1" presStyleCnt="5" custScaleX="125177" custLinFactNeighborX="-24722" custLinFactNeighborY="921">
        <dgm:presLayoutVars>
          <dgm:chMax val="1"/>
          <dgm:chPref val="1"/>
          <dgm:bulletEnabled val="1"/>
        </dgm:presLayoutVars>
      </dgm:prSet>
      <dgm:spPr/>
    </dgm:pt>
    <dgm:pt modelId="{7E38EBB0-5D4F-4FC5-A86B-C05419FAEFEA}" type="pres">
      <dgm:prSet presAssocID="{4232950D-1005-405D-B9C0-B145D4826382}" presName="ChildText" presStyleLbl="revTx" presStyleIdx="1" presStyleCnt="5" custScaleX="340513" custLinFactX="4490" custLinFactNeighborX="100000" custLinFactNeighborY="-3119">
        <dgm:presLayoutVars>
          <dgm:chMax val="0"/>
          <dgm:chPref val="0"/>
          <dgm:bulletEnabled val="1"/>
        </dgm:presLayoutVars>
      </dgm:prSet>
      <dgm:spPr/>
    </dgm:pt>
    <dgm:pt modelId="{F6986AAB-991C-4A12-B575-F59FAF3DB2DB}" type="pres">
      <dgm:prSet presAssocID="{C8150903-3E1C-4D10-9D19-615AEF35DA8C}" presName="sibTrans" presStyleCnt="0"/>
      <dgm:spPr/>
    </dgm:pt>
    <dgm:pt modelId="{2A3968CF-1BCD-4DA3-AE11-C38B6119D12D}" type="pres">
      <dgm:prSet presAssocID="{3A79F44F-8834-4469-B266-9F0B5D95819A}" presName="composite" presStyleCnt="0"/>
      <dgm:spPr/>
    </dgm:pt>
    <dgm:pt modelId="{4FA7B3F5-5BE3-460E-B162-76021E4E83A6}" type="pres">
      <dgm:prSet presAssocID="{3A79F44F-8834-4469-B266-9F0B5D95819A}" presName="bentUpArrow1" presStyleLbl="alignImgPlace1" presStyleIdx="2" presStyleCnt="4"/>
      <dgm:spPr/>
    </dgm:pt>
    <dgm:pt modelId="{22F093AB-5104-4087-9ECB-7D9725C6F93B}" type="pres">
      <dgm:prSet presAssocID="{3A79F44F-8834-4469-B266-9F0B5D95819A}" presName="ParentText" presStyleLbl="node1" presStyleIdx="2" presStyleCnt="5" custScaleX="119694" custLinFactNeighborX="-18312" custLinFactNeighborY="1308">
        <dgm:presLayoutVars>
          <dgm:chMax val="1"/>
          <dgm:chPref val="1"/>
          <dgm:bulletEnabled val="1"/>
        </dgm:presLayoutVars>
      </dgm:prSet>
      <dgm:spPr/>
    </dgm:pt>
    <dgm:pt modelId="{1C4D5D47-410C-4BA8-96A2-198FEFA5AE2D}" type="pres">
      <dgm:prSet presAssocID="{3A79F44F-8834-4469-B266-9F0B5D95819A}" presName="ChildText" presStyleLbl="revTx" presStyleIdx="2" presStyleCnt="5" custScaleX="276863" custLinFactNeighborX="88124" custLinFactNeighborY="-1618">
        <dgm:presLayoutVars>
          <dgm:chMax val="0"/>
          <dgm:chPref val="0"/>
          <dgm:bulletEnabled val="1"/>
        </dgm:presLayoutVars>
      </dgm:prSet>
      <dgm:spPr/>
    </dgm:pt>
    <dgm:pt modelId="{93012B88-B990-4714-90F3-1BEFA717B897}" type="pres">
      <dgm:prSet presAssocID="{699C427B-6330-428D-B50E-68260B0966A2}" presName="sibTrans" presStyleCnt="0"/>
      <dgm:spPr/>
    </dgm:pt>
    <dgm:pt modelId="{F670E786-4739-43E5-A0C1-42FBA6A6EEF4}" type="pres">
      <dgm:prSet presAssocID="{344572AD-D08E-40BA-AB10-A3E5348B375C}" presName="composite" presStyleCnt="0"/>
      <dgm:spPr/>
    </dgm:pt>
    <dgm:pt modelId="{690A2D27-729A-4886-BD97-078DA5A72CA0}" type="pres">
      <dgm:prSet presAssocID="{344572AD-D08E-40BA-AB10-A3E5348B375C}" presName="bentUpArrow1" presStyleLbl="alignImgPlace1" presStyleIdx="3" presStyleCnt="4"/>
      <dgm:spPr/>
    </dgm:pt>
    <dgm:pt modelId="{D03F005B-2A37-4BB4-87D5-AD6D7D9C8C63}" type="pres">
      <dgm:prSet presAssocID="{344572AD-D08E-40BA-AB10-A3E5348B375C}" presName="ParentText" presStyleLbl="node1" presStyleIdx="3" presStyleCnt="5" custScaleX="118833" custLinFactNeighborX="-17222">
        <dgm:presLayoutVars>
          <dgm:chMax val="1"/>
          <dgm:chPref val="1"/>
          <dgm:bulletEnabled val="1"/>
        </dgm:presLayoutVars>
      </dgm:prSet>
      <dgm:spPr/>
    </dgm:pt>
    <dgm:pt modelId="{CDBEB444-4A88-41FF-A0E0-69848A30FD89}" type="pres">
      <dgm:prSet presAssocID="{344572AD-D08E-40BA-AB10-A3E5348B375C}" presName="ChildText" presStyleLbl="revTx" presStyleIdx="3" presStyleCnt="5" custScaleX="356729" custLinFactX="37221" custLinFactNeighborX="100000" custLinFactNeighborY="-11330">
        <dgm:presLayoutVars>
          <dgm:chMax val="0"/>
          <dgm:chPref val="0"/>
          <dgm:bulletEnabled val="1"/>
        </dgm:presLayoutVars>
      </dgm:prSet>
      <dgm:spPr/>
    </dgm:pt>
    <dgm:pt modelId="{7658CD0A-E118-48E6-8E0B-9B6A5BC2DA1E}" type="pres">
      <dgm:prSet presAssocID="{38D81C3B-81C4-4189-87B4-9A9A9D898622}" presName="sibTrans" presStyleCnt="0"/>
      <dgm:spPr/>
    </dgm:pt>
    <dgm:pt modelId="{CD755690-ECFF-44AA-B385-1A6C185A0574}" type="pres">
      <dgm:prSet presAssocID="{E6F47912-5AC8-417A-98D7-BE5430D9C032}" presName="composite" presStyleCnt="0"/>
      <dgm:spPr/>
    </dgm:pt>
    <dgm:pt modelId="{2DA1FD6E-6DF4-4A5B-962F-5B39479C47ED}" type="pres">
      <dgm:prSet presAssocID="{E6F47912-5AC8-417A-98D7-BE5430D9C032}" presName="ParentText" presStyleLbl="node1" presStyleIdx="4" presStyleCnt="5" custLinFactNeighborX="-25637" custLinFactNeighborY="2616">
        <dgm:presLayoutVars>
          <dgm:chMax val="1"/>
          <dgm:chPref val="1"/>
          <dgm:bulletEnabled val="1"/>
        </dgm:presLayoutVars>
      </dgm:prSet>
      <dgm:spPr/>
    </dgm:pt>
    <dgm:pt modelId="{63B8C0BD-BEA6-471F-A6CB-20411CBEDD43}" type="pres">
      <dgm:prSet presAssocID="{E6F47912-5AC8-417A-98D7-BE5430D9C032}" presName="FinalChildText" presStyleLbl="revTx" presStyleIdx="4" presStyleCnt="5" custScaleX="327242" custLinFactX="4040" custLinFactNeighborX="100000" custLinFactNeighborY="4855">
        <dgm:presLayoutVars>
          <dgm:chMax val="0"/>
          <dgm:chPref val="0"/>
          <dgm:bulletEnabled val="1"/>
        </dgm:presLayoutVars>
      </dgm:prSet>
      <dgm:spPr/>
    </dgm:pt>
  </dgm:ptLst>
  <dgm:cxnLst>
    <dgm:cxn modelId="{76855803-ECE4-44A1-B40A-49C8B75F32D6}" type="presOf" srcId="{84647633-E625-4B90-AC27-549695DDC750}" destId="{7E38EBB0-5D4F-4FC5-A86B-C05419FAEFEA}" srcOrd="0" destOrd="0" presId="urn:microsoft.com/office/officeart/2005/8/layout/StepDownProcess"/>
    <dgm:cxn modelId="{DED4AC0E-AE66-45B5-BCC4-F126940AA1B4}" type="presOf" srcId="{E7A89CC6-A445-48C7-A1DA-338C266C7734}" destId="{1C4D5D47-410C-4BA8-96A2-198FEFA5AE2D}" srcOrd="0" destOrd="0" presId="urn:microsoft.com/office/officeart/2005/8/layout/StepDownProcess"/>
    <dgm:cxn modelId="{92E6E631-98B7-44A7-B899-F668076575C6}" type="presOf" srcId="{E6F47912-5AC8-417A-98D7-BE5430D9C032}" destId="{2DA1FD6E-6DF4-4A5B-962F-5B39479C47ED}" srcOrd="0" destOrd="0" presId="urn:microsoft.com/office/officeart/2005/8/layout/StepDownProcess"/>
    <dgm:cxn modelId="{A53DD86C-3C78-454F-A29B-72FD1F560247}" srcId="{3D13ED29-6E04-4C13-A75D-FA8D6CB68716}" destId="{4232950D-1005-405D-B9C0-B145D4826382}" srcOrd="1" destOrd="0" parTransId="{6C047EF9-9F5C-4004-AE54-398E0202AD35}" sibTransId="{C8150903-3E1C-4D10-9D19-615AEF35DA8C}"/>
    <dgm:cxn modelId="{31855270-E341-4C6E-8A1F-F9F1DA433460}" type="presOf" srcId="{4232950D-1005-405D-B9C0-B145D4826382}" destId="{675F1DD4-0D18-4A3B-83E9-25CE81EF345F}" srcOrd="0" destOrd="0" presId="urn:microsoft.com/office/officeart/2005/8/layout/StepDownProcess"/>
    <dgm:cxn modelId="{C0927053-8995-419D-9DC1-C5C28001EFD0}" srcId="{6357E1A9-3B37-47E8-862F-D903A0D4042E}" destId="{A6DE862E-59C2-4F41-B8FA-2C27F0F5585E}" srcOrd="0" destOrd="0" parTransId="{53282083-DDC0-4577-9BA3-8306DCE40CEE}" sibTransId="{567C0134-844B-4087-B87C-CB42EA1E2790}"/>
    <dgm:cxn modelId="{B7C19C5A-05DC-4AD4-96C5-D39547534C53}" type="presOf" srcId="{9612B773-C968-49AA-B741-D4F0FD2FB72D}" destId="{CDBEB444-4A88-41FF-A0E0-69848A30FD89}" srcOrd="0" destOrd="0" presId="urn:microsoft.com/office/officeart/2005/8/layout/StepDownProcess"/>
    <dgm:cxn modelId="{BD39AA83-17BD-424C-9963-EAAADC5D223B}" srcId="{3D13ED29-6E04-4C13-A75D-FA8D6CB68716}" destId="{E6F47912-5AC8-417A-98D7-BE5430D9C032}" srcOrd="4" destOrd="0" parTransId="{5B332F1D-633D-4D39-BF3B-B1B43FDD5E98}" sibTransId="{DF62252A-9DC4-400E-841D-9691A8A6A75B}"/>
    <dgm:cxn modelId="{BED4E386-1807-46B0-AF19-14254ED2E5BF}" type="presOf" srcId="{9970A08B-8D1F-429D-AD21-8714D8C83556}" destId="{63B8C0BD-BEA6-471F-A6CB-20411CBEDD43}" srcOrd="0" destOrd="0" presId="urn:microsoft.com/office/officeart/2005/8/layout/StepDownProcess"/>
    <dgm:cxn modelId="{1E3E628B-FB06-41C6-BEC1-FE9BDDA618FC}" type="presOf" srcId="{A6DE862E-59C2-4F41-B8FA-2C27F0F5585E}" destId="{67AD7B22-BB19-4127-B3A4-386F15841504}" srcOrd="0" destOrd="0" presId="urn:microsoft.com/office/officeart/2005/8/layout/StepDownProcess"/>
    <dgm:cxn modelId="{AEA83691-8C62-492A-8A2E-48CBADEE0C74}" srcId="{E6F47912-5AC8-417A-98D7-BE5430D9C032}" destId="{9970A08B-8D1F-429D-AD21-8714D8C83556}" srcOrd="0" destOrd="0" parTransId="{813A97CD-9944-4D12-9925-BFB64F89F7E6}" sibTransId="{995936BD-D530-4AB9-8DE2-0D26CA8BA40B}"/>
    <dgm:cxn modelId="{3455E8A8-CD3A-44E6-8278-B990CB69CECD}" srcId="{3D13ED29-6E04-4C13-A75D-FA8D6CB68716}" destId="{344572AD-D08E-40BA-AB10-A3E5348B375C}" srcOrd="3" destOrd="0" parTransId="{692ECF9A-F881-4903-A355-8C04D7586CAD}" sibTransId="{38D81C3B-81C4-4189-87B4-9A9A9D898622}"/>
    <dgm:cxn modelId="{4B2FB9A9-212C-4C2E-B0CC-50011102005B}" type="presOf" srcId="{3D13ED29-6E04-4C13-A75D-FA8D6CB68716}" destId="{40C20695-C4EB-455E-AAE4-418D60D74702}" srcOrd="0" destOrd="0" presId="urn:microsoft.com/office/officeart/2005/8/layout/StepDownProcess"/>
    <dgm:cxn modelId="{3E3EC4B1-215D-431D-9C46-3A9CDB14837F}" type="presOf" srcId="{3A79F44F-8834-4469-B266-9F0B5D95819A}" destId="{22F093AB-5104-4087-9ECB-7D9725C6F93B}" srcOrd="0" destOrd="0" presId="urn:microsoft.com/office/officeart/2005/8/layout/StepDownProcess"/>
    <dgm:cxn modelId="{C5C305C1-4505-4C9E-BD24-5F033CC5C02E}" srcId="{3D13ED29-6E04-4C13-A75D-FA8D6CB68716}" destId="{6357E1A9-3B37-47E8-862F-D903A0D4042E}" srcOrd="0" destOrd="0" parTransId="{82A3FC43-937B-449E-BC9D-265F40F51101}" sibTransId="{8FC3E579-8B4D-49DD-AB2C-C6BF11E173DE}"/>
    <dgm:cxn modelId="{9C3261EA-567E-46EA-B7F3-A185EF7AF0D9}" srcId="{3D13ED29-6E04-4C13-A75D-FA8D6CB68716}" destId="{3A79F44F-8834-4469-B266-9F0B5D95819A}" srcOrd="2" destOrd="0" parTransId="{78E50D05-6EBC-4C01-8BF0-8FA93CA0BF2B}" sibTransId="{699C427B-6330-428D-B50E-68260B0966A2}"/>
    <dgm:cxn modelId="{CBF684ED-9E67-415F-A21C-31A2833F524F}" srcId="{3A79F44F-8834-4469-B266-9F0B5D95819A}" destId="{E7A89CC6-A445-48C7-A1DA-338C266C7734}" srcOrd="0" destOrd="0" parTransId="{B176C755-E3A3-485B-B893-8123059F572F}" sibTransId="{341ECBA3-5120-4A00-97B7-83C259EBB79B}"/>
    <dgm:cxn modelId="{45EE90EE-7439-4919-AD2E-74D2DF919DE6}" type="presOf" srcId="{6357E1A9-3B37-47E8-862F-D903A0D4042E}" destId="{D08FE480-0559-45EB-9B66-4E1D6F2EDCB1}" srcOrd="0" destOrd="0" presId="urn:microsoft.com/office/officeart/2005/8/layout/StepDownProcess"/>
    <dgm:cxn modelId="{C1BE53F8-7DEC-4039-A857-F0DE1FE195A3}" type="presOf" srcId="{344572AD-D08E-40BA-AB10-A3E5348B375C}" destId="{D03F005B-2A37-4BB4-87D5-AD6D7D9C8C63}" srcOrd="0" destOrd="0" presId="urn:microsoft.com/office/officeart/2005/8/layout/StepDownProcess"/>
    <dgm:cxn modelId="{6BE444FA-68C8-469B-BFDB-B8E37FD78C31}" srcId="{344572AD-D08E-40BA-AB10-A3E5348B375C}" destId="{9612B773-C968-49AA-B741-D4F0FD2FB72D}" srcOrd="0" destOrd="0" parTransId="{174694A6-01F4-45AD-B091-CD5763C4DAF3}" sibTransId="{A801161A-F64B-4075-88DE-B49412655E49}"/>
    <dgm:cxn modelId="{1087F2FF-9798-43EB-8BC8-F64493A8605A}" srcId="{4232950D-1005-405D-B9C0-B145D4826382}" destId="{84647633-E625-4B90-AC27-549695DDC750}" srcOrd="0" destOrd="0" parTransId="{D01482D5-E055-46E7-9046-DFC7C0766A55}" sibTransId="{84645D1E-7D47-46C1-A71A-44159939464B}"/>
    <dgm:cxn modelId="{3FB2F56B-DE7C-481D-9B04-1354DE80C7FA}" type="presParOf" srcId="{40C20695-C4EB-455E-AAE4-418D60D74702}" destId="{4153F665-473B-4A0D-AB46-2F1020EECD47}" srcOrd="0" destOrd="0" presId="urn:microsoft.com/office/officeart/2005/8/layout/StepDownProcess"/>
    <dgm:cxn modelId="{F952A6A6-4F90-4B67-A8F5-23B64C8008EF}" type="presParOf" srcId="{4153F665-473B-4A0D-AB46-2F1020EECD47}" destId="{7DAAB24C-3B0C-4975-A7A4-133BEC26323D}" srcOrd="0" destOrd="0" presId="urn:microsoft.com/office/officeart/2005/8/layout/StepDownProcess"/>
    <dgm:cxn modelId="{88AAD34A-3B75-4A9E-BEDF-AA25D8532892}" type="presParOf" srcId="{4153F665-473B-4A0D-AB46-2F1020EECD47}" destId="{D08FE480-0559-45EB-9B66-4E1D6F2EDCB1}" srcOrd="1" destOrd="0" presId="urn:microsoft.com/office/officeart/2005/8/layout/StepDownProcess"/>
    <dgm:cxn modelId="{D5A6655B-BD9A-4F04-8B52-030B655AE684}" type="presParOf" srcId="{4153F665-473B-4A0D-AB46-2F1020EECD47}" destId="{67AD7B22-BB19-4127-B3A4-386F15841504}" srcOrd="2" destOrd="0" presId="urn:microsoft.com/office/officeart/2005/8/layout/StepDownProcess"/>
    <dgm:cxn modelId="{548076D1-D472-4446-9449-B5F07ABFA177}" type="presParOf" srcId="{40C20695-C4EB-455E-AAE4-418D60D74702}" destId="{7A861460-7A9F-4EB0-BF53-7436B881E485}" srcOrd="1" destOrd="0" presId="urn:microsoft.com/office/officeart/2005/8/layout/StepDownProcess"/>
    <dgm:cxn modelId="{029E61A5-4058-40DA-82FF-FBCB00D07EB4}" type="presParOf" srcId="{40C20695-C4EB-455E-AAE4-418D60D74702}" destId="{80C99AFD-43B7-49E3-AF1F-E4A971973CC1}" srcOrd="2" destOrd="0" presId="urn:microsoft.com/office/officeart/2005/8/layout/StepDownProcess"/>
    <dgm:cxn modelId="{6491F4E0-752D-4547-8DB0-3E3AE7D9AB04}" type="presParOf" srcId="{80C99AFD-43B7-49E3-AF1F-E4A971973CC1}" destId="{F8F07180-BA01-4D33-9977-6B6AFEBC6AF9}" srcOrd="0" destOrd="0" presId="urn:microsoft.com/office/officeart/2005/8/layout/StepDownProcess"/>
    <dgm:cxn modelId="{EC03E9D6-B065-4332-A3E8-D33681C76541}" type="presParOf" srcId="{80C99AFD-43B7-49E3-AF1F-E4A971973CC1}" destId="{675F1DD4-0D18-4A3B-83E9-25CE81EF345F}" srcOrd="1" destOrd="0" presId="urn:microsoft.com/office/officeart/2005/8/layout/StepDownProcess"/>
    <dgm:cxn modelId="{03AB5490-933E-412C-AA12-4D2ACEA23AEC}" type="presParOf" srcId="{80C99AFD-43B7-49E3-AF1F-E4A971973CC1}" destId="{7E38EBB0-5D4F-4FC5-A86B-C05419FAEFEA}" srcOrd="2" destOrd="0" presId="urn:microsoft.com/office/officeart/2005/8/layout/StepDownProcess"/>
    <dgm:cxn modelId="{3740DE0C-3518-4C63-B62D-1932A5093D59}" type="presParOf" srcId="{40C20695-C4EB-455E-AAE4-418D60D74702}" destId="{F6986AAB-991C-4A12-B575-F59FAF3DB2DB}" srcOrd="3" destOrd="0" presId="urn:microsoft.com/office/officeart/2005/8/layout/StepDownProcess"/>
    <dgm:cxn modelId="{029953F7-E8D9-49DE-BE40-62E7284B7C52}" type="presParOf" srcId="{40C20695-C4EB-455E-AAE4-418D60D74702}" destId="{2A3968CF-1BCD-4DA3-AE11-C38B6119D12D}" srcOrd="4" destOrd="0" presId="urn:microsoft.com/office/officeart/2005/8/layout/StepDownProcess"/>
    <dgm:cxn modelId="{9625606D-221C-42AF-9F24-2EE04D787F26}" type="presParOf" srcId="{2A3968CF-1BCD-4DA3-AE11-C38B6119D12D}" destId="{4FA7B3F5-5BE3-460E-B162-76021E4E83A6}" srcOrd="0" destOrd="0" presId="urn:microsoft.com/office/officeart/2005/8/layout/StepDownProcess"/>
    <dgm:cxn modelId="{978A7396-33AF-4903-BF62-B20E090FC3DF}" type="presParOf" srcId="{2A3968CF-1BCD-4DA3-AE11-C38B6119D12D}" destId="{22F093AB-5104-4087-9ECB-7D9725C6F93B}" srcOrd="1" destOrd="0" presId="urn:microsoft.com/office/officeart/2005/8/layout/StepDownProcess"/>
    <dgm:cxn modelId="{F5BEF0AA-FB4A-49E6-B826-1D9BDBDA6D21}" type="presParOf" srcId="{2A3968CF-1BCD-4DA3-AE11-C38B6119D12D}" destId="{1C4D5D47-410C-4BA8-96A2-198FEFA5AE2D}" srcOrd="2" destOrd="0" presId="urn:microsoft.com/office/officeart/2005/8/layout/StepDownProcess"/>
    <dgm:cxn modelId="{9DE47FCA-4B39-408D-BF1A-451247244547}" type="presParOf" srcId="{40C20695-C4EB-455E-AAE4-418D60D74702}" destId="{93012B88-B990-4714-90F3-1BEFA717B897}" srcOrd="5" destOrd="0" presId="urn:microsoft.com/office/officeart/2005/8/layout/StepDownProcess"/>
    <dgm:cxn modelId="{715551CB-71D8-463D-8A40-BD24BE0A7568}" type="presParOf" srcId="{40C20695-C4EB-455E-AAE4-418D60D74702}" destId="{F670E786-4739-43E5-A0C1-42FBA6A6EEF4}" srcOrd="6" destOrd="0" presId="urn:microsoft.com/office/officeart/2005/8/layout/StepDownProcess"/>
    <dgm:cxn modelId="{1F581910-6059-46D7-BED4-701330519681}" type="presParOf" srcId="{F670E786-4739-43E5-A0C1-42FBA6A6EEF4}" destId="{690A2D27-729A-4886-BD97-078DA5A72CA0}" srcOrd="0" destOrd="0" presId="urn:microsoft.com/office/officeart/2005/8/layout/StepDownProcess"/>
    <dgm:cxn modelId="{0CF3B8A2-E75A-4A3C-AC24-8C6CAA3915F6}" type="presParOf" srcId="{F670E786-4739-43E5-A0C1-42FBA6A6EEF4}" destId="{D03F005B-2A37-4BB4-87D5-AD6D7D9C8C63}" srcOrd="1" destOrd="0" presId="urn:microsoft.com/office/officeart/2005/8/layout/StepDownProcess"/>
    <dgm:cxn modelId="{EA6F0FC7-E456-4516-A2DE-30C62BDB3B31}" type="presParOf" srcId="{F670E786-4739-43E5-A0C1-42FBA6A6EEF4}" destId="{CDBEB444-4A88-41FF-A0E0-69848A30FD89}" srcOrd="2" destOrd="0" presId="urn:microsoft.com/office/officeart/2005/8/layout/StepDownProcess"/>
    <dgm:cxn modelId="{08DC4918-2027-4430-B39C-23269E63F5F8}" type="presParOf" srcId="{40C20695-C4EB-455E-AAE4-418D60D74702}" destId="{7658CD0A-E118-48E6-8E0B-9B6A5BC2DA1E}" srcOrd="7" destOrd="0" presId="urn:microsoft.com/office/officeart/2005/8/layout/StepDownProcess"/>
    <dgm:cxn modelId="{EA2859C7-EF05-4C79-A472-8A16E16EFE9B}" type="presParOf" srcId="{40C20695-C4EB-455E-AAE4-418D60D74702}" destId="{CD755690-ECFF-44AA-B385-1A6C185A0574}" srcOrd="8" destOrd="0" presId="urn:microsoft.com/office/officeart/2005/8/layout/StepDownProcess"/>
    <dgm:cxn modelId="{C1C0A9E0-A556-4C13-951E-45707C3CE8FD}" type="presParOf" srcId="{CD755690-ECFF-44AA-B385-1A6C185A0574}" destId="{2DA1FD6E-6DF4-4A5B-962F-5B39479C47ED}" srcOrd="0" destOrd="0" presId="urn:microsoft.com/office/officeart/2005/8/layout/StepDownProcess"/>
    <dgm:cxn modelId="{C9148B3F-8F90-425C-85D2-8FCF50B2056C}" type="presParOf" srcId="{CD755690-ECFF-44AA-B385-1A6C185A0574}" destId="{63B8C0BD-BEA6-471F-A6CB-20411CBEDD43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185201-7488-4374-84E0-383A8517912D}" type="doc">
      <dgm:prSet loTypeId="urn:microsoft.com/office/officeart/2011/layout/TabLis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ABED101-9D5E-4280-BA75-3716A680E5B3}">
      <dgm:prSet/>
      <dgm:spPr/>
      <dgm:t>
        <a:bodyPr/>
        <a:lstStyle/>
        <a:p>
          <a:r>
            <a:rPr lang="en-US">
              <a:latin typeface="Arial Narrow" panose="020B0606020202030204" pitchFamily="34" charset="0"/>
            </a:rPr>
            <a:t>Step 1</a:t>
          </a:r>
        </a:p>
      </dgm:t>
    </dgm:pt>
    <dgm:pt modelId="{9BB3DC79-8375-4536-9629-3ABBB2342953}" type="parTrans" cxnId="{5AE799FA-33BC-4E67-A372-936EF8C92AF9}">
      <dgm:prSet/>
      <dgm:spPr/>
      <dgm:t>
        <a:bodyPr/>
        <a:lstStyle/>
        <a:p>
          <a:endParaRPr lang="en-US"/>
        </a:p>
      </dgm:t>
    </dgm:pt>
    <dgm:pt modelId="{B96869DE-8E23-4837-948A-A7400F92F839}" type="sibTrans" cxnId="{5AE799FA-33BC-4E67-A372-936EF8C92AF9}">
      <dgm:prSet/>
      <dgm:spPr/>
      <dgm:t>
        <a:bodyPr/>
        <a:lstStyle/>
        <a:p>
          <a:endParaRPr lang="en-US"/>
        </a:p>
      </dgm:t>
    </dgm:pt>
    <dgm:pt modelId="{7E1FEC24-FD50-4039-ABCD-A4EFC8C7C730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Ask and document tobacco use.</a:t>
          </a:r>
        </a:p>
      </dgm:t>
    </dgm:pt>
    <dgm:pt modelId="{9F3CA261-0DE6-4603-BADB-F6113F28F9A8}" type="parTrans" cxnId="{27489D58-D697-45BB-AF74-141F22F537DC}">
      <dgm:prSet/>
      <dgm:spPr/>
      <dgm:t>
        <a:bodyPr/>
        <a:lstStyle/>
        <a:p>
          <a:endParaRPr lang="en-US"/>
        </a:p>
      </dgm:t>
    </dgm:pt>
    <dgm:pt modelId="{629224A3-B171-4DB9-B24D-231CB84CF2DB}" type="sibTrans" cxnId="{27489D58-D697-45BB-AF74-141F22F537DC}">
      <dgm:prSet/>
      <dgm:spPr/>
      <dgm:t>
        <a:bodyPr/>
        <a:lstStyle/>
        <a:p>
          <a:endParaRPr lang="en-US"/>
        </a:p>
      </dgm:t>
    </dgm:pt>
    <dgm:pt modelId="{7D82BFD6-1288-4138-B14A-4A5481E4468F}">
      <dgm:prSet/>
      <dgm:spPr/>
      <dgm:t>
        <a:bodyPr/>
        <a:lstStyle/>
        <a:p>
          <a:r>
            <a:rPr lang="en-US">
              <a:latin typeface="Arial Narrow" panose="020B0606020202030204" pitchFamily="34" charset="0"/>
            </a:rPr>
            <a:t>Step 2</a:t>
          </a:r>
        </a:p>
      </dgm:t>
    </dgm:pt>
    <dgm:pt modelId="{249CC76C-6767-488B-8584-F2E8EFC88435}" type="parTrans" cxnId="{F99EEE15-DFC3-42AD-B6D8-CB19B9CB21F8}">
      <dgm:prSet/>
      <dgm:spPr/>
      <dgm:t>
        <a:bodyPr/>
        <a:lstStyle/>
        <a:p>
          <a:endParaRPr lang="en-US"/>
        </a:p>
      </dgm:t>
    </dgm:pt>
    <dgm:pt modelId="{F9F82557-DBB4-4F9F-A410-4A882BA8E251}" type="sibTrans" cxnId="{F99EEE15-DFC3-42AD-B6D8-CB19B9CB21F8}">
      <dgm:prSet/>
      <dgm:spPr/>
      <dgm:t>
        <a:bodyPr/>
        <a:lstStyle/>
        <a:p>
          <a:endParaRPr lang="en-US"/>
        </a:p>
      </dgm:t>
    </dgm:pt>
    <dgm:pt modelId="{EFB182C5-8AD1-4774-813D-72AE02C3D701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Advise and link to benefits of quitting.</a:t>
          </a:r>
        </a:p>
      </dgm:t>
    </dgm:pt>
    <dgm:pt modelId="{DA290697-EE00-4AF5-8C5B-472F06B87F72}" type="parTrans" cxnId="{83AA8B1D-EEC0-4BBA-9E36-2E9D37CED765}">
      <dgm:prSet/>
      <dgm:spPr/>
      <dgm:t>
        <a:bodyPr/>
        <a:lstStyle/>
        <a:p>
          <a:endParaRPr lang="en-US"/>
        </a:p>
      </dgm:t>
    </dgm:pt>
    <dgm:pt modelId="{DB906709-52D8-4670-BA18-429ED10285CC}" type="sibTrans" cxnId="{83AA8B1D-EEC0-4BBA-9E36-2E9D37CED765}">
      <dgm:prSet/>
      <dgm:spPr/>
      <dgm:t>
        <a:bodyPr/>
        <a:lstStyle/>
        <a:p>
          <a:endParaRPr lang="en-US"/>
        </a:p>
      </dgm:t>
    </dgm:pt>
    <dgm:pt modelId="{9F7DFEC6-F085-4349-903D-89A6653E245C}">
      <dgm:prSet/>
      <dgm:spPr/>
      <dgm:t>
        <a:bodyPr/>
        <a:lstStyle/>
        <a:p>
          <a:r>
            <a:rPr lang="en-US">
              <a:latin typeface="Arial Narrow" panose="020B0606020202030204" pitchFamily="34" charset="0"/>
            </a:rPr>
            <a:t>Step 3</a:t>
          </a:r>
        </a:p>
      </dgm:t>
    </dgm:pt>
    <dgm:pt modelId="{6264938B-13D2-4D0B-BFF5-76490D59858F}" type="parTrans" cxnId="{EF921D38-C7E5-4BDF-8600-20997A0426CC}">
      <dgm:prSet/>
      <dgm:spPr/>
      <dgm:t>
        <a:bodyPr/>
        <a:lstStyle/>
        <a:p>
          <a:endParaRPr lang="en-US"/>
        </a:p>
      </dgm:t>
    </dgm:pt>
    <dgm:pt modelId="{EAE05DB1-EDE6-4E85-B05F-82AB6C39E232}" type="sibTrans" cxnId="{EF921D38-C7E5-4BDF-8600-20997A0426CC}">
      <dgm:prSet/>
      <dgm:spPr/>
      <dgm:t>
        <a:bodyPr/>
        <a:lstStyle/>
        <a:p>
          <a:endParaRPr lang="en-US"/>
        </a:p>
      </dgm:t>
    </dgm:pt>
    <dgm:pt modelId="{1B3EB7B0-A79C-4EFE-A776-D62C21D373F7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Assess readiness to quit.</a:t>
          </a:r>
        </a:p>
      </dgm:t>
    </dgm:pt>
    <dgm:pt modelId="{1C0D4C72-07A8-4BC0-9671-1B2964F2935C}" type="parTrans" cxnId="{BAEA5A4D-6797-4E15-B97F-E0752D8DAB36}">
      <dgm:prSet/>
      <dgm:spPr/>
      <dgm:t>
        <a:bodyPr/>
        <a:lstStyle/>
        <a:p>
          <a:endParaRPr lang="en-US"/>
        </a:p>
      </dgm:t>
    </dgm:pt>
    <dgm:pt modelId="{07129968-353C-46EF-87B8-018DBF9A0512}" type="sibTrans" cxnId="{BAEA5A4D-6797-4E15-B97F-E0752D8DAB36}">
      <dgm:prSet/>
      <dgm:spPr/>
      <dgm:t>
        <a:bodyPr/>
        <a:lstStyle/>
        <a:p>
          <a:endParaRPr lang="en-US"/>
        </a:p>
      </dgm:t>
    </dgm:pt>
    <dgm:pt modelId="{CD999F63-9810-4377-82DD-5359354AD38D}">
      <dgm:prSet/>
      <dgm:spPr/>
      <dgm:t>
        <a:bodyPr/>
        <a:lstStyle/>
        <a:p>
          <a:r>
            <a:rPr lang="en-US">
              <a:latin typeface="Arial Narrow" panose="020B0606020202030204" pitchFamily="34" charset="0"/>
            </a:rPr>
            <a:t>Step 4</a:t>
          </a:r>
        </a:p>
      </dgm:t>
    </dgm:pt>
    <dgm:pt modelId="{D61939C1-C4A7-4E61-8F5E-AA96C1BBC279}" type="parTrans" cxnId="{515A0457-EDE0-49E7-8E96-9020FC6B3FDD}">
      <dgm:prSet/>
      <dgm:spPr/>
      <dgm:t>
        <a:bodyPr/>
        <a:lstStyle/>
        <a:p>
          <a:endParaRPr lang="en-US"/>
        </a:p>
      </dgm:t>
    </dgm:pt>
    <dgm:pt modelId="{5ED9C29A-C70A-4726-9B0C-4D8B49C95292}" type="sibTrans" cxnId="{515A0457-EDE0-49E7-8E96-9020FC6B3FDD}">
      <dgm:prSet/>
      <dgm:spPr/>
      <dgm:t>
        <a:bodyPr/>
        <a:lstStyle/>
        <a:p>
          <a:endParaRPr lang="en-US"/>
        </a:p>
      </dgm:t>
    </dgm:pt>
    <dgm:pt modelId="{90E1246F-8872-4910-A151-DC426AFBEF37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Offer practical support or referral.</a:t>
          </a:r>
        </a:p>
      </dgm:t>
    </dgm:pt>
    <dgm:pt modelId="{9C56B2A2-EF2D-4C79-9EDD-E941047CA760}" type="parTrans" cxnId="{36881F39-E7D0-4717-B2F9-539A5D8D3195}">
      <dgm:prSet/>
      <dgm:spPr/>
      <dgm:t>
        <a:bodyPr/>
        <a:lstStyle/>
        <a:p>
          <a:endParaRPr lang="en-US"/>
        </a:p>
      </dgm:t>
    </dgm:pt>
    <dgm:pt modelId="{AF41C530-3F0F-465C-9F1D-E0752BC87974}" type="sibTrans" cxnId="{36881F39-E7D0-4717-B2F9-539A5D8D3195}">
      <dgm:prSet/>
      <dgm:spPr/>
      <dgm:t>
        <a:bodyPr/>
        <a:lstStyle/>
        <a:p>
          <a:endParaRPr lang="en-US"/>
        </a:p>
      </dgm:t>
    </dgm:pt>
    <dgm:pt modelId="{245F8EEF-3EA9-4B3D-918B-DF687E106B41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Step 5</a:t>
          </a:r>
        </a:p>
      </dgm:t>
    </dgm:pt>
    <dgm:pt modelId="{BA9D9672-4B46-4017-B2E0-4556BB34CFFD}" type="parTrans" cxnId="{A150A3F0-1DFC-4977-B855-86AFDA2EC809}">
      <dgm:prSet/>
      <dgm:spPr/>
      <dgm:t>
        <a:bodyPr/>
        <a:lstStyle/>
        <a:p>
          <a:endParaRPr lang="en-US"/>
        </a:p>
      </dgm:t>
    </dgm:pt>
    <dgm:pt modelId="{ADBDD7FC-D853-4643-9FC1-53212F7947BC}" type="sibTrans" cxnId="{A150A3F0-1DFC-4977-B855-86AFDA2EC809}">
      <dgm:prSet/>
      <dgm:spPr/>
      <dgm:t>
        <a:bodyPr/>
        <a:lstStyle/>
        <a:p>
          <a:endParaRPr lang="en-US"/>
        </a:p>
      </dgm:t>
    </dgm:pt>
    <dgm:pt modelId="{E01170AF-6CC9-44E3-A334-5CA34378CF06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Record in patient file.</a:t>
          </a:r>
        </a:p>
      </dgm:t>
    </dgm:pt>
    <dgm:pt modelId="{78D79F2F-F60B-4454-AB29-860E73FFCE89}" type="parTrans" cxnId="{FE5F3311-1A43-4E51-9C46-18791AC6F720}">
      <dgm:prSet/>
      <dgm:spPr/>
      <dgm:t>
        <a:bodyPr/>
        <a:lstStyle/>
        <a:p>
          <a:endParaRPr lang="en-US"/>
        </a:p>
      </dgm:t>
    </dgm:pt>
    <dgm:pt modelId="{0343602D-A12E-44E8-AD40-29B2159D5757}" type="sibTrans" cxnId="{FE5F3311-1A43-4E51-9C46-18791AC6F720}">
      <dgm:prSet/>
      <dgm:spPr/>
      <dgm:t>
        <a:bodyPr/>
        <a:lstStyle/>
        <a:p>
          <a:endParaRPr lang="en-US"/>
        </a:p>
      </dgm:t>
    </dgm:pt>
    <dgm:pt modelId="{A12D0FD5-9FF9-4C06-9DEB-D4EA5AE1142C}">
      <dgm:prSet custT="1"/>
      <dgm:spPr/>
      <dgm:t>
        <a:bodyPr/>
        <a:lstStyle/>
        <a:p>
          <a:r>
            <a:rPr lang="en-US" sz="3200" b="1" dirty="0">
              <a:latin typeface="Arial Narrow" panose="020B0606020202030204" pitchFamily="34" charset="0"/>
            </a:rPr>
            <a:t>Every contact counts!</a:t>
          </a:r>
        </a:p>
      </dgm:t>
    </dgm:pt>
    <dgm:pt modelId="{A6A389B6-52DF-4131-BB6C-B7BEB5D2E9C0}" type="parTrans" cxnId="{18392DBF-8634-4B14-A36A-D490CE0A7D2C}">
      <dgm:prSet/>
      <dgm:spPr/>
      <dgm:t>
        <a:bodyPr/>
        <a:lstStyle/>
        <a:p>
          <a:endParaRPr lang="en-US"/>
        </a:p>
      </dgm:t>
    </dgm:pt>
    <dgm:pt modelId="{939AD904-A5BD-4118-9439-08022B7A32FB}" type="sibTrans" cxnId="{18392DBF-8634-4B14-A36A-D490CE0A7D2C}">
      <dgm:prSet/>
      <dgm:spPr/>
      <dgm:t>
        <a:bodyPr/>
        <a:lstStyle/>
        <a:p>
          <a:endParaRPr lang="en-US"/>
        </a:p>
      </dgm:t>
    </dgm:pt>
    <dgm:pt modelId="{42929C3D-D993-46B3-BB58-50F8C8DDF7E2}" type="pres">
      <dgm:prSet presAssocID="{F0185201-7488-4374-84E0-383A8517912D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42BE212B-D487-4041-BC64-C7B09A98898B}" type="pres">
      <dgm:prSet presAssocID="{BABED101-9D5E-4280-BA75-3716A680E5B3}" presName="composite" presStyleCnt="0"/>
      <dgm:spPr/>
    </dgm:pt>
    <dgm:pt modelId="{82C65AC2-04A7-4155-A9CB-7A49309A60A6}" type="pres">
      <dgm:prSet presAssocID="{BABED101-9D5E-4280-BA75-3716A680E5B3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9B92B3CD-4F21-4FE6-B203-D96DB9CCC4E8}" type="pres">
      <dgm:prSet presAssocID="{BABED101-9D5E-4280-BA75-3716A680E5B3}" presName="Parent" presStyleLbl="alignNode1" presStyleIdx="0" presStyleCnt="6">
        <dgm:presLayoutVars>
          <dgm:chMax val="3"/>
          <dgm:chPref val="3"/>
          <dgm:bulletEnabled val="1"/>
        </dgm:presLayoutVars>
      </dgm:prSet>
      <dgm:spPr/>
    </dgm:pt>
    <dgm:pt modelId="{EB8EAC63-A237-4608-9D05-AB370BB63352}" type="pres">
      <dgm:prSet presAssocID="{BABED101-9D5E-4280-BA75-3716A680E5B3}" presName="Accent" presStyleLbl="parChTrans1D1" presStyleIdx="0" presStyleCnt="6"/>
      <dgm:spPr/>
    </dgm:pt>
    <dgm:pt modelId="{EEFF0090-1059-465A-81CD-CA4375D4D375}" type="pres">
      <dgm:prSet presAssocID="{B96869DE-8E23-4837-948A-A7400F92F839}" presName="sibTrans" presStyleCnt="0"/>
      <dgm:spPr/>
    </dgm:pt>
    <dgm:pt modelId="{97BB0DF9-19F0-48B0-9866-FA7190C77DAA}" type="pres">
      <dgm:prSet presAssocID="{7D82BFD6-1288-4138-B14A-4A5481E4468F}" presName="composite" presStyleCnt="0"/>
      <dgm:spPr/>
    </dgm:pt>
    <dgm:pt modelId="{F697C8BC-C60C-42B7-A40C-4965D8A836D2}" type="pres">
      <dgm:prSet presAssocID="{7D82BFD6-1288-4138-B14A-4A5481E4468F}" presName="FirstChild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63AED6DD-55E9-489A-B213-45C4D5881545}" type="pres">
      <dgm:prSet presAssocID="{7D82BFD6-1288-4138-B14A-4A5481E4468F}" presName="Parent" presStyleLbl="alignNode1" presStyleIdx="1" presStyleCnt="6">
        <dgm:presLayoutVars>
          <dgm:chMax val="3"/>
          <dgm:chPref val="3"/>
          <dgm:bulletEnabled val="1"/>
        </dgm:presLayoutVars>
      </dgm:prSet>
      <dgm:spPr/>
    </dgm:pt>
    <dgm:pt modelId="{7D453708-B354-4749-9F79-8439FF8E2BE6}" type="pres">
      <dgm:prSet presAssocID="{7D82BFD6-1288-4138-B14A-4A5481E4468F}" presName="Accent" presStyleLbl="parChTrans1D1" presStyleIdx="1" presStyleCnt="6"/>
      <dgm:spPr/>
    </dgm:pt>
    <dgm:pt modelId="{1ACFFB68-6C9A-4414-9F1A-9A23F7F9FDDE}" type="pres">
      <dgm:prSet presAssocID="{F9F82557-DBB4-4F9F-A410-4A882BA8E251}" presName="sibTrans" presStyleCnt="0"/>
      <dgm:spPr/>
    </dgm:pt>
    <dgm:pt modelId="{3B2EB21C-3B3C-43B8-98DD-F6D7B85DA7CA}" type="pres">
      <dgm:prSet presAssocID="{9F7DFEC6-F085-4349-903D-89A6653E245C}" presName="composite" presStyleCnt="0"/>
      <dgm:spPr/>
    </dgm:pt>
    <dgm:pt modelId="{5E14FC01-93B9-400D-9BA9-924BC52B819B}" type="pres">
      <dgm:prSet presAssocID="{9F7DFEC6-F085-4349-903D-89A6653E245C}" presName="FirstChild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D25EE067-54EA-44F7-A80B-661EBF841616}" type="pres">
      <dgm:prSet presAssocID="{9F7DFEC6-F085-4349-903D-89A6653E245C}" presName="Parent" presStyleLbl="alignNode1" presStyleIdx="2" presStyleCnt="6">
        <dgm:presLayoutVars>
          <dgm:chMax val="3"/>
          <dgm:chPref val="3"/>
          <dgm:bulletEnabled val="1"/>
        </dgm:presLayoutVars>
      </dgm:prSet>
      <dgm:spPr/>
    </dgm:pt>
    <dgm:pt modelId="{CA4514F4-63C2-4643-82C4-24645AA4BBC3}" type="pres">
      <dgm:prSet presAssocID="{9F7DFEC6-F085-4349-903D-89A6653E245C}" presName="Accent" presStyleLbl="parChTrans1D1" presStyleIdx="2" presStyleCnt="6"/>
      <dgm:spPr/>
    </dgm:pt>
    <dgm:pt modelId="{F7015BCA-531C-4E42-AB32-C8C3EDF77259}" type="pres">
      <dgm:prSet presAssocID="{EAE05DB1-EDE6-4E85-B05F-82AB6C39E232}" presName="sibTrans" presStyleCnt="0"/>
      <dgm:spPr/>
    </dgm:pt>
    <dgm:pt modelId="{E64E1CE5-8743-4BC8-82A8-75A95AC20610}" type="pres">
      <dgm:prSet presAssocID="{CD999F63-9810-4377-82DD-5359354AD38D}" presName="composite" presStyleCnt="0"/>
      <dgm:spPr/>
    </dgm:pt>
    <dgm:pt modelId="{31512D21-D62A-427C-A715-3F4E92156E15}" type="pres">
      <dgm:prSet presAssocID="{CD999F63-9810-4377-82DD-5359354AD38D}" presName="FirstChild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DD2E675E-3FDD-421B-8BF8-5E53803EE7FA}" type="pres">
      <dgm:prSet presAssocID="{CD999F63-9810-4377-82DD-5359354AD38D}" presName="Parent" presStyleLbl="alignNode1" presStyleIdx="3" presStyleCnt="6">
        <dgm:presLayoutVars>
          <dgm:chMax val="3"/>
          <dgm:chPref val="3"/>
          <dgm:bulletEnabled val="1"/>
        </dgm:presLayoutVars>
      </dgm:prSet>
      <dgm:spPr/>
    </dgm:pt>
    <dgm:pt modelId="{C7643CF3-F116-4933-A3C1-0A0797050F0F}" type="pres">
      <dgm:prSet presAssocID="{CD999F63-9810-4377-82DD-5359354AD38D}" presName="Accent" presStyleLbl="parChTrans1D1" presStyleIdx="3" presStyleCnt="6"/>
      <dgm:spPr/>
    </dgm:pt>
    <dgm:pt modelId="{7FE473CE-91B9-4733-B1CA-A48CE0063886}" type="pres">
      <dgm:prSet presAssocID="{5ED9C29A-C70A-4726-9B0C-4D8B49C95292}" presName="sibTrans" presStyleCnt="0"/>
      <dgm:spPr/>
    </dgm:pt>
    <dgm:pt modelId="{85D823ED-1CED-45F3-B2BA-FCBEA9763836}" type="pres">
      <dgm:prSet presAssocID="{245F8EEF-3EA9-4B3D-918B-DF687E106B41}" presName="composite" presStyleCnt="0"/>
      <dgm:spPr/>
    </dgm:pt>
    <dgm:pt modelId="{C1DCD921-C3ED-4667-B91F-3296AC3E7FE0}" type="pres">
      <dgm:prSet presAssocID="{245F8EEF-3EA9-4B3D-918B-DF687E106B41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A6342317-737D-45D9-86C3-81CA0AE9BFBC}" type="pres">
      <dgm:prSet presAssocID="{245F8EEF-3EA9-4B3D-918B-DF687E106B41}" presName="Parent" presStyleLbl="alignNode1" presStyleIdx="4" presStyleCnt="6">
        <dgm:presLayoutVars>
          <dgm:chMax val="3"/>
          <dgm:chPref val="3"/>
          <dgm:bulletEnabled val="1"/>
        </dgm:presLayoutVars>
      </dgm:prSet>
      <dgm:spPr/>
    </dgm:pt>
    <dgm:pt modelId="{BEECE700-BF9E-43FA-A3DA-84B1F8BE4336}" type="pres">
      <dgm:prSet presAssocID="{245F8EEF-3EA9-4B3D-918B-DF687E106B41}" presName="Accent" presStyleLbl="parChTrans1D1" presStyleIdx="4" presStyleCnt="6"/>
      <dgm:spPr/>
    </dgm:pt>
    <dgm:pt modelId="{2EFE5B8D-FE2C-4A73-9A3B-922B97E52F2E}" type="pres">
      <dgm:prSet presAssocID="{ADBDD7FC-D853-4643-9FC1-53212F7947BC}" presName="sibTrans" presStyleCnt="0"/>
      <dgm:spPr/>
    </dgm:pt>
    <dgm:pt modelId="{9F0419FD-B23C-4555-BB40-2FBD42F5E287}" type="pres">
      <dgm:prSet presAssocID="{A12D0FD5-9FF9-4C06-9DEB-D4EA5AE1142C}" presName="composite" presStyleCnt="0"/>
      <dgm:spPr/>
    </dgm:pt>
    <dgm:pt modelId="{E92AD8F1-0000-430B-A8DB-64A598C288B2}" type="pres">
      <dgm:prSet presAssocID="{A12D0FD5-9FF9-4C06-9DEB-D4EA5AE1142C}" presName="FirstChild" presStyleLbl="revTx" presStyleIdx="5" presStyleCnt="6">
        <dgm:presLayoutVars>
          <dgm:chMax val="0"/>
          <dgm:chPref val="0"/>
          <dgm:bulletEnabled val="1"/>
        </dgm:presLayoutVars>
      </dgm:prSet>
      <dgm:spPr/>
    </dgm:pt>
    <dgm:pt modelId="{0A6CE3B8-4B9C-445A-A9D5-F5E9EA2D0519}" type="pres">
      <dgm:prSet presAssocID="{A12D0FD5-9FF9-4C06-9DEB-D4EA5AE1142C}" presName="Parent" presStyleLbl="alignNode1" presStyleIdx="5" presStyleCnt="6" custScaleX="186983" custLinFactX="47332" custLinFactNeighborX="100000" custLinFactNeighborY="8207">
        <dgm:presLayoutVars>
          <dgm:chMax val="3"/>
          <dgm:chPref val="3"/>
          <dgm:bulletEnabled val="1"/>
        </dgm:presLayoutVars>
      </dgm:prSet>
      <dgm:spPr/>
    </dgm:pt>
    <dgm:pt modelId="{5CA113EC-22DC-47D8-A296-0CD14AECB422}" type="pres">
      <dgm:prSet presAssocID="{A12D0FD5-9FF9-4C06-9DEB-D4EA5AE1142C}" presName="Accent" presStyleLbl="parChTrans1D1" presStyleIdx="5" presStyleCnt="6"/>
      <dgm:spPr/>
    </dgm:pt>
  </dgm:ptLst>
  <dgm:cxnLst>
    <dgm:cxn modelId="{FE5F3311-1A43-4E51-9C46-18791AC6F720}" srcId="{245F8EEF-3EA9-4B3D-918B-DF687E106B41}" destId="{E01170AF-6CC9-44E3-A334-5CA34378CF06}" srcOrd="0" destOrd="0" parTransId="{78D79F2F-F60B-4454-AB29-860E73FFCE89}" sibTransId="{0343602D-A12E-44E8-AD40-29B2159D5757}"/>
    <dgm:cxn modelId="{F99EEE15-DFC3-42AD-B6D8-CB19B9CB21F8}" srcId="{F0185201-7488-4374-84E0-383A8517912D}" destId="{7D82BFD6-1288-4138-B14A-4A5481E4468F}" srcOrd="1" destOrd="0" parTransId="{249CC76C-6767-488B-8584-F2E8EFC88435}" sibTransId="{F9F82557-DBB4-4F9F-A410-4A882BA8E251}"/>
    <dgm:cxn modelId="{83AA8B1D-EEC0-4BBA-9E36-2E9D37CED765}" srcId="{7D82BFD6-1288-4138-B14A-4A5481E4468F}" destId="{EFB182C5-8AD1-4774-813D-72AE02C3D701}" srcOrd="0" destOrd="0" parTransId="{DA290697-EE00-4AF5-8C5B-472F06B87F72}" sibTransId="{DB906709-52D8-4670-BA18-429ED10285CC}"/>
    <dgm:cxn modelId="{43FA6331-D2DD-4CAE-84F8-D165CC394204}" type="presOf" srcId="{90E1246F-8872-4910-A151-DC426AFBEF37}" destId="{31512D21-D62A-427C-A715-3F4E92156E15}" srcOrd="0" destOrd="0" presId="urn:microsoft.com/office/officeart/2011/layout/TabList"/>
    <dgm:cxn modelId="{EF921D38-C7E5-4BDF-8600-20997A0426CC}" srcId="{F0185201-7488-4374-84E0-383A8517912D}" destId="{9F7DFEC6-F085-4349-903D-89A6653E245C}" srcOrd="2" destOrd="0" parTransId="{6264938B-13D2-4D0B-BFF5-76490D59858F}" sibTransId="{EAE05DB1-EDE6-4E85-B05F-82AB6C39E232}"/>
    <dgm:cxn modelId="{36881F39-E7D0-4717-B2F9-539A5D8D3195}" srcId="{CD999F63-9810-4377-82DD-5359354AD38D}" destId="{90E1246F-8872-4910-A151-DC426AFBEF37}" srcOrd="0" destOrd="0" parTransId="{9C56B2A2-EF2D-4C79-9EDD-E941047CA760}" sibTransId="{AF41C530-3F0F-465C-9F1D-E0752BC87974}"/>
    <dgm:cxn modelId="{B6C62C3C-0820-401A-BA98-C729C1AA0A93}" type="presOf" srcId="{E01170AF-6CC9-44E3-A334-5CA34378CF06}" destId="{C1DCD921-C3ED-4667-B91F-3296AC3E7FE0}" srcOrd="0" destOrd="0" presId="urn:microsoft.com/office/officeart/2011/layout/TabList"/>
    <dgm:cxn modelId="{7CC9B56C-A2BB-4C19-80D5-CC5B62D65C2D}" type="presOf" srcId="{1B3EB7B0-A79C-4EFE-A776-D62C21D373F7}" destId="{5E14FC01-93B9-400D-9BA9-924BC52B819B}" srcOrd="0" destOrd="0" presId="urn:microsoft.com/office/officeart/2011/layout/TabList"/>
    <dgm:cxn modelId="{BAEA5A4D-6797-4E15-B97F-E0752D8DAB36}" srcId="{9F7DFEC6-F085-4349-903D-89A6653E245C}" destId="{1B3EB7B0-A79C-4EFE-A776-D62C21D373F7}" srcOrd="0" destOrd="0" parTransId="{1C0D4C72-07A8-4BC0-9671-1B2964F2935C}" sibTransId="{07129968-353C-46EF-87B8-018DBF9A0512}"/>
    <dgm:cxn modelId="{3C002475-06E9-40B1-9A3C-76B085AA9362}" type="presOf" srcId="{F0185201-7488-4374-84E0-383A8517912D}" destId="{42929C3D-D993-46B3-BB58-50F8C8DDF7E2}" srcOrd="0" destOrd="0" presId="urn:microsoft.com/office/officeart/2011/layout/TabList"/>
    <dgm:cxn modelId="{515A0457-EDE0-49E7-8E96-9020FC6B3FDD}" srcId="{F0185201-7488-4374-84E0-383A8517912D}" destId="{CD999F63-9810-4377-82DD-5359354AD38D}" srcOrd="3" destOrd="0" parTransId="{D61939C1-C4A7-4E61-8F5E-AA96C1BBC279}" sibTransId="{5ED9C29A-C70A-4726-9B0C-4D8B49C95292}"/>
    <dgm:cxn modelId="{F5DB2777-9739-43EE-8F71-F1C5B9021C12}" type="presOf" srcId="{7E1FEC24-FD50-4039-ABCD-A4EFC8C7C730}" destId="{82C65AC2-04A7-4155-A9CB-7A49309A60A6}" srcOrd="0" destOrd="0" presId="urn:microsoft.com/office/officeart/2011/layout/TabList"/>
    <dgm:cxn modelId="{27489D58-D697-45BB-AF74-141F22F537DC}" srcId="{BABED101-9D5E-4280-BA75-3716A680E5B3}" destId="{7E1FEC24-FD50-4039-ABCD-A4EFC8C7C730}" srcOrd="0" destOrd="0" parTransId="{9F3CA261-0DE6-4603-BADB-F6113F28F9A8}" sibTransId="{629224A3-B171-4DB9-B24D-231CB84CF2DB}"/>
    <dgm:cxn modelId="{C0179394-9F92-44AC-9537-0294A14B34B1}" type="presOf" srcId="{245F8EEF-3EA9-4B3D-918B-DF687E106B41}" destId="{A6342317-737D-45D9-86C3-81CA0AE9BFBC}" srcOrd="0" destOrd="0" presId="urn:microsoft.com/office/officeart/2011/layout/TabList"/>
    <dgm:cxn modelId="{F44428AA-CACA-4DD0-9F50-92CBADD5E1D2}" type="presOf" srcId="{7D82BFD6-1288-4138-B14A-4A5481E4468F}" destId="{63AED6DD-55E9-489A-B213-45C4D5881545}" srcOrd="0" destOrd="0" presId="urn:microsoft.com/office/officeart/2011/layout/TabList"/>
    <dgm:cxn modelId="{8FCF1CB8-3EAB-4D90-BB90-DEE94AEA8271}" type="presOf" srcId="{EFB182C5-8AD1-4774-813D-72AE02C3D701}" destId="{F697C8BC-C60C-42B7-A40C-4965D8A836D2}" srcOrd="0" destOrd="0" presId="urn:microsoft.com/office/officeart/2011/layout/TabList"/>
    <dgm:cxn modelId="{7EA925B9-3017-4F6F-9B9D-564F2A060C41}" type="presOf" srcId="{9F7DFEC6-F085-4349-903D-89A6653E245C}" destId="{D25EE067-54EA-44F7-A80B-661EBF841616}" srcOrd="0" destOrd="0" presId="urn:microsoft.com/office/officeart/2011/layout/TabList"/>
    <dgm:cxn modelId="{18392DBF-8634-4B14-A36A-D490CE0A7D2C}" srcId="{F0185201-7488-4374-84E0-383A8517912D}" destId="{A12D0FD5-9FF9-4C06-9DEB-D4EA5AE1142C}" srcOrd="5" destOrd="0" parTransId="{A6A389B6-52DF-4131-BB6C-B7BEB5D2E9C0}" sibTransId="{939AD904-A5BD-4118-9439-08022B7A32FB}"/>
    <dgm:cxn modelId="{B7D116DF-B58D-4ADA-807E-41F799B7AFDF}" type="presOf" srcId="{A12D0FD5-9FF9-4C06-9DEB-D4EA5AE1142C}" destId="{0A6CE3B8-4B9C-445A-A9D5-F5E9EA2D0519}" srcOrd="0" destOrd="0" presId="urn:microsoft.com/office/officeart/2011/layout/TabList"/>
    <dgm:cxn modelId="{A150A3F0-1DFC-4977-B855-86AFDA2EC809}" srcId="{F0185201-7488-4374-84E0-383A8517912D}" destId="{245F8EEF-3EA9-4B3D-918B-DF687E106B41}" srcOrd="4" destOrd="0" parTransId="{BA9D9672-4B46-4017-B2E0-4556BB34CFFD}" sibTransId="{ADBDD7FC-D853-4643-9FC1-53212F7947BC}"/>
    <dgm:cxn modelId="{ABADF3F4-389F-4B13-AF41-39C16491DE6E}" type="presOf" srcId="{CD999F63-9810-4377-82DD-5359354AD38D}" destId="{DD2E675E-3FDD-421B-8BF8-5E53803EE7FA}" srcOrd="0" destOrd="0" presId="urn:microsoft.com/office/officeart/2011/layout/TabList"/>
    <dgm:cxn modelId="{5AE799FA-33BC-4E67-A372-936EF8C92AF9}" srcId="{F0185201-7488-4374-84E0-383A8517912D}" destId="{BABED101-9D5E-4280-BA75-3716A680E5B3}" srcOrd="0" destOrd="0" parTransId="{9BB3DC79-8375-4536-9629-3ABBB2342953}" sibTransId="{B96869DE-8E23-4837-948A-A7400F92F839}"/>
    <dgm:cxn modelId="{B233CAFE-4CA9-42D8-AA3B-B1123973E27E}" type="presOf" srcId="{BABED101-9D5E-4280-BA75-3716A680E5B3}" destId="{9B92B3CD-4F21-4FE6-B203-D96DB9CCC4E8}" srcOrd="0" destOrd="0" presId="urn:microsoft.com/office/officeart/2011/layout/TabList"/>
    <dgm:cxn modelId="{BCB879AF-A813-476C-A3B5-860D06E8E2C2}" type="presParOf" srcId="{42929C3D-D993-46B3-BB58-50F8C8DDF7E2}" destId="{42BE212B-D487-4041-BC64-C7B09A98898B}" srcOrd="0" destOrd="0" presId="urn:microsoft.com/office/officeart/2011/layout/TabList"/>
    <dgm:cxn modelId="{DD1BA1B2-A578-4349-9C20-EAA860B4B621}" type="presParOf" srcId="{42BE212B-D487-4041-BC64-C7B09A98898B}" destId="{82C65AC2-04A7-4155-A9CB-7A49309A60A6}" srcOrd="0" destOrd="0" presId="urn:microsoft.com/office/officeart/2011/layout/TabList"/>
    <dgm:cxn modelId="{EE5F4ECC-EB27-4A0A-8A33-F95311D0A9A2}" type="presParOf" srcId="{42BE212B-D487-4041-BC64-C7B09A98898B}" destId="{9B92B3CD-4F21-4FE6-B203-D96DB9CCC4E8}" srcOrd="1" destOrd="0" presId="urn:microsoft.com/office/officeart/2011/layout/TabList"/>
    <dgm:cxn modelId="{09907F5C-F985-4001-A01D-F8F67C6272A1}" type="presParOf" srcId="{42BE212B-D487-4041-BC64-C7B09A98898B}" destId="{EB8EAC63-A237-4608-9D05-AB370BB63352}" srcOrd="2" destOrd="0" presId="urn:microsoft.com/office/officeart/2011/layout/TabList"/>
    <dgm:cxn modelId="{27A2F8CD-EAFB-4F0D-ACB1-0BB4A80C5810}" type="presParOf" srcId="{42929C3D-D993-46B3-BB58-50F8C8DDF7E2}" destId="{EEFF0090-1059-465A-81CD-CA4375D4D375}" srcOrd="1" destOrd="0" presId="urn:microsoft.com/office/officeart/2011/layout/TabList"/>
    <dgm:cxn modelId="{EE355A71-9884-4660-BC36-9CDF96A591A5}" type="presParOf" srcId="{42929C3D-D993-46B3-BB58-50F8C8DDF7E2}" destId="{97BB0DF9-19F0-48B0-9866-FA7190C77DAA}" srcOrd="2" destOrd="0" presId="urn:microsoft.com/office/officeart/2011/layout/TabList"/>
    <dgm:cxn modelId="{C546AE5F-8567-4E04-AC09-9794B5DF42A5}" type="presParOf" srcId="{97BB0DF9-19F0-48B0-9866-FA7190C77DAA}" destId="{F697C8BC-C60C-42B7-A40C-4965D8A836D2}" srcOrd="0" destOrd="0" presId="urn:microsoft.com/office/officeart/2011/layout/TabList"/>
    <dgm:cxn modelId="{42EC4589-03A5-4F2F-B362-4BFBC10EC8C2}" type="presParOf" srcId="{97BB0DF9-19F0-48B0-9866-FA7190C77DAA}" destId="{63AED6DD-55E9-489A-B213-45C4D5881545}" srcOrd="1" destOrd="0" presId="urn:microsoft.com/office/officeart/2011/layout/TabList"/>
    <dgm:cxn modelId="{756A835A-EEB6-4881-B61D-449F3956EEB7}" type="presParOf" srcId="{97BB0DF9-19F0-48B0-9866-FA7190C77DAA}" destId="{7D453708-B354-4749-9F79-8439FF8E2BE6}" srcOrd="2" destOrd="0" presId="urn:microsoft.com/office/officeart/2011/layout/TabList"/>
    <dgm:cxn modelId="{1552FE57-02B1-4054-8371-E5F3210CE90B}" type="presParOf" srcId="{42929C3D-D993-46B3-BB58-50F8C8DDF7E2}" destId="{1ACFFB68-6C9A-4414-9F1A-9A23F7F9FDDE}" srcOrd="3" destOrd="0" presId="urn:microsoft.com/office/officeart/2011/layout/TabList"/>
    <dgm:cxn modelId="{4268E8C5-086A-4AD4-B01D-DBCD0603905B}" type="presParOf" srcId="{42929C3D-D993-46B3-BB58-50F8C8DDF7E2}" destId="{3B2EB21C-3B3C-43B8-98DD-F6D7B85DA7CA}" srcOrd="4" destOrd="0" presId="urn:microsoft.com/office/officeart/2011/layout/TabList"/>
    <dgm:cxn modelId="{DB86A338-6F09-4669-A0B6-5D81EEE36B3D}" type="presParOf" srcId="{3B2EB21C-3B3C-43B8-98DD-F6D7B85DA7CA}" destId="{5E14FC01-93B9-400D-9BA9-924BC52B819B}" srcOrd="0" destOrd="0" presId="urn:microsoft.com/office/officeart/2011/layout/TabList"/>
    <dgm:cxn modelId="{FC619392-8220-49C8-9094-CFD0B27386B6}" type="presParOf" srcId="{3B2EB21C-3B3C-43B8-98DD-F6D7B85DA7CA}" destId="{D25EE067-54EA-44F7-A80B-661EBF841616}" srcOrd="1" destOrd="0" presId="urn:microsoft.com/office/officeart/2011/layout/TabList"/>
    <dgm:cxn modelId="{7F53C4A5-C7D2-4B61-9F2A-88437E91F491}" type="presParOf" srcId="{3B2EB21C-3B3C-43B8-98DD-F6D7B85DA7CA}" destId="{CA4514F4-63C2-4643-82C4-24645AA4BBC3}" srcOrd="2" destOrd="0" presId="urn:microsoft.com/office/officeart/2011/layout/TabList"/>
    <dgm:cxn modelId="{F9A0C2ED-EBE5-4D01-90DE-BCB29AC71DB6}" type="presParOf" srcId="{42929C3D-D993-46B3-BB58-50F8C8DDF7E2}" destId="{F7015BCA-531C-4E42-AB32-C8C3EDF77259}" srcOrd="5" destOrd="0" presId="urn:microsoft.com/office/officeart/2011/layout/TabList"/>
    <dgm:cxn modelId="{715B99AD-9B5B-4545-A36D-D78DB09B4416}" type="presParOf" srcId="{42929C3D-D993-46B3-BB58-50F8C8DDF7E2}" destId="{E64E1CE5-8743-4BC8-82A8-75A95AC20610}" srcOrd="6" destOrd="0" presId="urn:microsoft.com/office/officeart/2011/layout/TabList"/>
    <dgm:cxn modelId="{F527794F-CCDE-488C-9D2C-E7323A4D1495}" type="presParOf" srcId="{E64E1CE5-8743-4BC8-82A8-75A95AC20610}" destId="{31512D21-D62A-427C-A715-3F4E92156E15}" srcOrd="0" destOrd="0" presId="urn:microsoft.com/office/officeart/2011/layout/TabList"/>
    <dgm:cxn modelId="{B5D7E6EB-6D9B-45C0-846F-94BBCF3F3626}" type="presParOf" srcId="{E64E1CE5-8743-4BC8-82A8-75A95AC20610}" destId="{DD2E675E-3FDD-421B-8BF8-5E53803EE7FA}" srcOrd="1" destOrd="0" presId="urn:microsoft.com/office/officeart/2011/layout/TabList"/>
    <dgm:cxn modelId="{5F759F2A-B4EC-4177-97F6-82475E4D77EA}" type="presParOf" srcId="{E64E1CE5-8743-4BC8-82A8-75A95AC20610}" destId="{C7643CF3-F116-4933-A3C1-0A0797050F0F}" srcOrd="2" destOrd="0" presId="urn:microsoft.com/office/officeart/2011/layout/TabList"/>
    <dgm:cxn modelId="{24A640A7-1576-4B42-97DE-F844A072D851}" type="presParOf" srcId="{42929C3D-D993-46B3-BB58-50F8C8DDF7E2}" destId="{7FE473CE-91B9-4733-B1CA-A48CE0063886}" srcOrd="7" destOrd="0" presId="urn:microsoft.com/office/officeart/2011/layout/TabList"/>
    <dgm:cxn modelId="{E833719C-2B2F-4A58-9040-DFDF78EDCF15}" type="presParOf" srcId="{42929C3D-D993-46B3-BB58-50F8C8DDF7E2}" destId="{85D823ED-1CED-45F3-B2BA-FCBEA9763836}" srcOrd="8" destOrd="0" presId="urn:microsoft.com/office/officeart/2011/layout/TabList"/>
    <dgm:cxn modelId="{425232E4-B90A-46E6-BCCD-9E752D9CFD3F}" type="presParOf" srcId="{85D823ED-1CED-45F3-B2BA-FCBEA9763836}" destId="{C1DCD921-C3ED-4667-B91F-3296AC3E7FE0}" srcOrd="0" destOrd="0" presId="urn:microsoft.com/office/officeart/2011/layout/TabList"/>
    <dgm:cxn modelId="{9FCFFCD9-1C14-4242-AD14-FA046C79E65A}" type="presParOf" srcId="{85D823ED-1CED-45F3-B2BA-FCBEA9763836}" destId="{A6342317-737D-45D9-86C3-81CA0AE9BFBC}" srcOrd="1" destOrd="0" presId="urn:microsoft.com/office/officeart/2011/layout/TabList"/>
    <dgm:cxn modelId="{92DD3E77-2DA6-4A94-90B0-429B6C54521D}" type="presParOf" srcId="{85D823ED-1CED-45F3-B2BA-FCBEA9763836}" destId="{BEECE700-BF9E-43FA-A3DA-84B1F8BE4336}" srcOrd="2" destOrd="0" presId="urn:microsoft.com/office/officeart/2011/layout/TabList"/>
    <dgm:cxn modelId="{3D340A59-C409-4876-928D-01985FC6F681}" type="presParOf" srcId="{42929C3D-D993-46B3-BB58-50F8C8DDF7E2}" destId="{2EFE5B8D-FE2C-4A73-9A3B-922B97E52F2E}" srcOrd="9" destOrd="0" presId="urn:microsoft.com/office/officeart/2011/layout/TabList"/>
    <dgm:cxn modelId="{93FA35D6-668A-4FB8-BE19-49E7AB2C630B}" type="presParOf" srcId="{42929C3D-D993-46B3-BB58-50F8C8DDF7E2}" destId="{9F0419FD-B23C-4555-BB40-2FBD42F5E287}" srcOrd="10" destOrd="0" presId="urn:microsoft.com/office/officeart/2011/layout/TabList"/>
    <dgm:cxn modelId="{325E8E15-DA72-4658-9E4C-46330F22A97C}" type="presParOf" srcId="{9F0419FD-B23C-4555-BB40-2FBD42F5E287}" destId="{E92AD8F1-0000-430B-A8DB-64A598C288B2}" srcOrd="0" destOrd="0" presId="urn:microsoft.com/office/officeart/2011/layout/TabList"/>
    <dgm:cxn modelId="{1A5ABB68-4F89-4E75-8CD8-AF78DD5669FF}" type="presParOf" srcId="{9F0419FD-B23C-4555-BB40-2FBD42F5E287}" destId="{0A6CE3B8-4B9C-445A-A9D5-F5E9EA2D0519}" srcOrd="1" destOrd="0" presId="urn:microsoft.com/office/officeart/2011/layout/TabList"/>
    <dgm:cxn modelId="{F7CD3645-3331-40FF-B412-EE82C21C716D}" type="presParOf" srcId="{9F0419FD-B23C-4555-BB40-2FBD42F5E287}" destId="{5CA113EC-22DC-47D8-A296-0CD14AECB422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38CDDFF-3F16-4D72-9399-5CCE37653B8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52CFFB-7EC4-42FA-A783-79BD34D506E3}">
      <dgm:prSet/>
      <dgm:spPr/>
      <dgm:t>
        <a:bodyPr/>
        <a:lstStyle/>
        <a:p>
          <a:r>
            <a:rPr lang="en-US" dirty="0"/>
            <a:t>Use HMIS forms or facility registers.</a:t>
          </a:r>
        </a:p>
      </dgm:t>
    </dgm:pt>
    <dgm:pt modelId="{85BEEE0F-C0ED-4572-8FAC-490952252975}" type="parTrans" cxnId="{661A2819-F6CA-4E82-93A7-CD8FA07A0F5A}">
      <dgm:prSet/>
      <dgm:spPr/>
      <dgm:t>
        <a:bodyPr/>
        <a:lstStyle/>
        <a:p>
          <a:endParaRPr lang="en-US"/>
        </a:p>
      </dgm:t>
    </dgm:pt>
    <dgm:pt modelId="{C8B9AF18-FAEA-4BFD-84A9-3DD3C9E514C3}" type="sibTrans" cxnId="{661A2819-F6CA-4E82-93A7-CD8FA07A0F5A}">
      <dgm:prSet/>
      <dgm:spPr/>
      <dgm:t>
        <a:bodyPr/>
        <a:lstStyle/>
        <a:p>
          <a:endParaRPr lang="en-US"/>
        </a:p>
      </dgm:t>
    </dgm:pt>
    <dgm:pt modelId="{79E59A8C-BB7C-46A3-A805-3F47014D105F}">
      <dgm:prSet/>
      <dgm:spPr/>
      <dgm:t>
        <a:bodyPr/>
        <a:lstStyle/>
        <a:p>
          <a:r>
            <a:rPr lang="en-US"/>
            <a:t>Record tobacco use, counselling provided, referral made.</a:t>
          </a:r>
        </a:p>
      </dgm:t>
    </dgm:pt>
    <dgm:pt modelId="{B5410A35-6E57-421E-878A-4B32D881A6A7}" type="parTrans" cxnId="{7FCD2670-3058-47C1-B31A-F8EB8AEBA321}">
      <dgm:prSet/>
      <dgm:spPr/>
      <dgm:t>
        <a:bodyPr/>
        <a:lstStyle/>
        <a:p>
          <a:endParaRPr lang="en-US"/>
        </a:p>
      </dgm:t>
    </dgm:pt>
    <dgm:pt modelId="{BCC01997-395A-46E7-B63F-B42C166EF209}" type="sibTrans" cxnId="{7FCD2670-3058-47C1-B31A-F8EB8AEBA321}">
      <dgm:prSet/>
      <dgm:spPr/>
      <dgm:t>
        <a:bodyPr/>
        <a:lstStyle/>
        <a:p>
          <a:endParaRPr lang="en-US"/>
        </a:p>
      </dgm:t>
    </dgm:pt>
    <dgm:pt modelId="{BD55366B-7E0E-4CB6-A041-87F4D04D2267}">
      <dgm:prSet/>
      <dgm:spPr/>
      <dgm:t>
        <a:bodyPr/>
        <a:lstStyle/>
        <a:p>
          <a:r>
            <a:rPr lang="en-US"/>
            <a:t>Data supports quality improvement and national reporting.</a:t>
          </a:r>
        </a:p>
      </dgm:t>
    </dgm:pt>
    <dgm:pt modelId="{C900D801-2F9A-475B-8C86-AAA2B89FA8CC}" type="parTrans" cxnId="{EB7256DB-24D5-4E38-BADE-252BB8331EEA}">
      <dgm:prSet/>
      <dgm:spPr/>
      <dgm:t>
        <a:bodyPr/>
        <a:lstStyle/>
        <a:p>
          <a:endParaRPr lang="en-US"/>
        </a:p>
      </dgm:t>
    </dgm:pt>
    <dgm:pt modelId="{6329D9B5-39A2-4125-B8CF-138AA6A64F0F}" type="sibTrans" cxnId="{EB7256DB-24D5-4E38-BADE-252BB8331EEA}">
      <dgm:prSet/>
      <dgm:spPr/>
      <dgm:t>
        <a:bodyPr/>
        <a:lstStyle/>
        <a:p>
          <a:endParaRPr lang="en-US"/>
        </a:p>
      </dgm:t>
    </dgm:pt>
    <dgm:pt modelId="{B9077319-6846-4167-B344-589CFF9EEFFA}" type="pres">
      <dgm:prSet presAssocID="{738CDDFF-3F16-4D72-9399-5CCE37653B88}" presName="linear" presStyleCnt="0">
        <dgm:presLayoutVars>
          <dgm:animLvl val="lvl"/>
          <dgm:resizeHandles val="exact"/>
        </dgm:presLayoutVars>
      </dgm:prSet>
      <dgm:spPr/>
    </dgm:pt>
    <dgm:pt modelId="{1EE41AAC-AD28-4D12-9CEF-4303F3B15A3B}" type="pres">
      <dgm:prSet presAssocID="{D452CFFB-7EC4-42FA-A783-79BD34D506E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563F7CB-071D-47DB-B616-231E9AC22417}" type="pres">
      <dgm:prSet presAssocID="{C8B9AF18-FAEA-4BFD-84A9-3DD3C9E514C3}" presName="spacer" presStyleCnt="0"/>
      <dgm:spPr/>
    </dgm:pt>
    <dgm:pt modelId="{6042B4B7-3DBD-4FD5-A6D9-3C3B6E76EB7D}" type="pres">
      <dgm:prSet presAssocID="{79E59A8C-BB7C-46A3-A805-3F47014D105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238CC8F-C724-40D2-B213-D163179F6954}" type="pres">
      <dgm:prSet presAssocID="{BCC01997-395A-46E7-B63F-B42C166EF209}" presName="spacer" presStyleCnt="0"/>
      <dgm:spPr/>
    </dgm:pt>
    <dgm:pt modelId="{EDDC696C-E85D-411C-BDF9-8D9B6FECD6AC}" type="pres">
      <dgm:prSet presAssocID="{BD55366B-7E0E-4CB6-A041-87F4D04D226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3A50D416-1ABF-4139-8549-DE1AC6509578}" type="presOf" srcId="{79E59A8C-BB7C-46A3-A805-3F47014D105F}" destId="{6042B4B7-3DBD-4FD5-A6D9-3C3B6E76EB7D}" srcOrd="0" destOrd="0" presId="urn:microsoft.com/office/officeart/2005/8/layout/vList2"/>
    <dgm:cxn modelId="{661A2819-F6CA-4E82-93A7-CD8FA07A0F5A}" srcId="{738CDDFF-3F16-4D72-9399-5CCE37653B88}" destId="{D452CFFB-7EC4-42FA-A783-79BD34D506E3}" srcOrd="0" destOrd="0" parTransId="{85BEEE0F-C0ED-4572-8FAC-490952252975}" sibTransId="{C8B9AF18-FAEA-4BFD-84A9-3DD3C9E514C3}"/>
    <dgm:cxn modelId="{C2724E33-6A0A-4C70-BC4D-CA8F3CC6D33D}" type="presOf" srcId="{738CDDFF-3F16-4D72-9399-5CCE37653B88}" destId="{B9077319-6846-4167-B344-589CFF9EEFFA}" srcOrd="0" destOrd="0" presId="urn:microsoft.com/office/officeart/2005/8/layout/vList2"/>
    <dgm:cxn modelId="{7FCD2670-3058-47C1-B31A-F8EB8AEBA321}" srcId="{738CDDFF-3F16-4D72-9399-5CCE37653B88}" destId="{79E59A8C-BB7C-46A3-A805-3F47014D105F}" srcOrd="1" destOrd="0" parTransId="{B5410A35-6E57-421E-878A-4B32D881A6A7}" sibTransId="{BCC01997-395A-46E7-B63F-B42C166EF209}"/>
    <dgm:cxn modelId="{832AAA7E-C984-4D13-840C-BA4394F551D5}" type="presOf" srcId="{BD55366B-7E0E-4CB6-A041-87F4D04D2267}" destId="{EDDC696C-E85D-411C-BDF9-8D9B6FECD6AC}" srcOrd="0" destOrd="0" presId="urn:microsoft.com/office/officeart/2005/8/layout/vList2"/>
    <dgm:cxn modelId="{4CBD94AB-BEB1-439F-B3C9-EF821B3ABCC3}" type="presOf" srcId="{D452CFFB-7EC4-42FA-A783-79BD34D506E3}" destId="{1EE41AAC-AD28-4D12-9CEF-4303F3B15A3B}" srcOrd="0" destOrd="0" presId="urn:microsoft.com/office/officeart/2005/8/layout/vList2"/>
    <dgm:cxn modelId="{EB7256DB-24D5-4E38-BADE-252BB8331EEA}" srcId="{738CDDFF-3F16-4D72-9399-5CCE37653B88}" destId="{BD55366B-7E0E-4CB6-A041-87F4D04D2267}" srcOrd="2" destOrd="0" parTransId="{C900D801-2F9A-475B-8C86-AAA2B89FA8CC}" sibTransId="{6329D9B5-39A2-4125-B8CF-138AA6A64F0F}"/>
    <dgm:cxn modelId="{347F7E64-ADBB-4AC2-A9A0-B5DE5B59C2EA}" type="presParOf" srcId="{B9077319-6846-4167-B344-589CFF9EEFFA}" destId="{1EE41AAC-AD28-4D12-9CEF-4303F3B15A3B}" srcOrd="0" destOrd="0" presId="urn:microsoft.com/office/officeart/2005/8/layout/vList2"/>
    <dgm:cxn modelId="{FD728FCD-4E7C-4890-8F55-43028031FC29}" type="presParOf" srcId="{B9077319-6846-4167-B344-589CFF9EEFFA}" destId="{C563F7CB-071D-47DB-B616-231E9AC22417}" srcOrd="1" destOrd="0" presId="urn:microsoft.com/office/officeart/2005/8/layout/vList2"/>
    <dgm:cxn modelId="{D07E25BB-736E-41A1-9B40-0E4C5BD5AD94}" type="presParOf" srcId="{B9077319-6846-4167-B344-589CFF9EEFFA}" destId="{6042B4B7-3DBD-4FD5-A6D9-3C3B6E76EB7D}" srcOrd="2" destOrd="0" presId="urn:microsoft.com/office/officeart/2005/8/layout/vList2"/>
    <dgm:cxn modelId="{DF2BA423-9B96-4CE4-886B-C0889A7A8BAF}" type="presParOf" srcId="{B9077319-6846-4167-B344-589CFF9EEFFA}" destId="{2238CC8F-C724-40D2-B213-D163179F6954}" srcOrd="3" destOrd="0" presId="urn:microsoft.com/office/officeart/2005/8/layout/vList2"/>
    <dgm:cxn modelId="{7119E58E-2189-4CE2-BDB2-828934E40A8F}" type="presParOf" srcId="{B9077319-6846-4167-B344-589CFF9EEFFA}" destId="{EDDC696C-E85D-411C-BDF9-8D9B6FECD6A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21DFC01-2F9F-4AD1-A3E3-DA5906E977D0}" type="doc">
      <dgm:prSet loTypeId="urn:microsoft.com/office/officeart/2005/8/layout/target2" loCatId="relationship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A7C3B35-C18E-4218-8390-08F36C777154}">
      <dgm:prSet custT="1"/>
      <dgm:spPr/>
      <dgm:t>
        <a:bodyPr/>
        <a:lstStyle/>
        <a:p>
          <a:r>
            <a:rPr lang="en-US" sz="2800"/>
            <a:t>Currently, most health facilities record tobacco use manually.</a:t>
          </a:r>
        </a:p>
      </dgm:t>
    </dgm:pt>
    <dgm:pt modelId="{43704A53-E624-4472-8BBF-3BEA56C44BA0}" type="parTrans" cxnId="{A6E7FBA3-2389-41AC-ACE5-36997D407BCC}">
      <dgm:prSet/>
      <dgm:spPr/>
      <dgm:t>
        <a:bodyPr/>
        <a:lstStyle/>
        <a:p>
          <a:endParaRPr lang="en-US"/>
        </a:p>
      </dgm:t>
    </dgm:pt>
    <dgm:pt modelId="{1BF2E081-1097-4F1C-8390-E85B7076698A}" type="sibTrans" cxnId="{A6E7FBA3-2389-41AC-ACE5-36997D407BCC}">
      <dgm:prSet/>
      <dgm:spPr/>
      <dgm:t>
        <a:bodyPr/>
        <a:lstStyle/>
        <a:p>
          <a:endParaRPr lang="en-US"/>
        </a:p>
      </dgm:t>
    </dgm:pt>
    <dgm:pt modelId="{2CF3E007-AF5D-41C0-ADC2-82BAE9D90CF0}">
      <dgm:prSet custT="1"/>
      <dgm:spPr/>
      <dgm:t>
        <a:bodyPr/>
        <a:lstStyle/>
        <a:p>
          <a:r>
            <a:rPr lang="en-US" sz="2800"/>
            <a:t>Future considerations to integrate cessation data (Leverage on expansion of DHIS2 and mHealth systems)</a:t>
          </a:r>
        </a:p>
      </dgm:t>
    </dgm:pt>
    <dgm:pt modelId="{16C911CF-B6E9-410C-A49D-34BF7CDAAB97}" type="parTrans" cxnId="{4FEE0BBC-FAF2-4D15-ACE7-2B3E7600ECBE}">
      <dgm:prSet/>
      <dgm:spPr/>
      <dgm:t>
        <a:bodyPr/>
        <a:lstStyle/>
        <a:p>
          <a:endParaRPr lang="en-US"/>
        </a:p>
      </dgm:t>
    </dgm:pt>
    <dgm:pt modelId="{68E7D618-56D7-4D77-B4CB-D1C0994FB025}" type="sibTrans" cxnId="{4FEE0BBC-FAF2-4D15-ACE7-2B3E7600ECBE}">
      <dgm:prSet/>
      <dgm:spPr/>
      <dgm:t>
        <a:bodyPr/>
        <a:lstStyle/>
        <a:p>
          <a:endParaRPr lang="en-US"/>
        </a:p>
      </dgm:t>
    </dgm:pt>
    <dgm:pt modelId="{9999431D-BD05-4EAF-987D-BBBAD71467F9}">
      <dgm:prSet custT="1"/>
      <dgm:spPr/>
      <dgm:t>
        <a:bodyPr/>
        <a:lstStyle/>
        <a:p>
          <a:r>
            <a:rPr lang="en-US" sz="2800"/>
            <a:t>DHIS2 could include a tobacco cessation module (just as it currently does for HIV and maternal health indicators)</a:t>
          </a:r>
        </a:p>
      </dgm:t>
    </dgm:pt>
    <dgm:pt modelId="{0F745352-8221-4E24-8BF3-1B74EC229948}" type="parTrans" cxnId="{9F9FEE1D-424A-4860-85AA-16BB54557B6A}">
      <dgm:prSet/>
      <dgm:spPr/>
      <dgm:t>
        <a:bodyPr/>
        <a:lstStyle/>
        <a:p>
          <a:endParaRPr lang="en-US"/>
        </a:p>
      </dgm:t>
    </dgm:pt>
    <dgm:pt modelId="{0124B00B-21D8-49E0-9857-DE7EB6154F1B}" type="sibTrans" cxnId="{9F9FEE1D-424A-4860-85AA-16BB54557B6A}">
      <dgm:prSet/>
      <dgm:spPr/>
      <dgm:t>
        <a:bodyPr/>
        <a:lstStyle/>
        <a:p>
          <a:endParaRPr lang="en-US"/>
        </a:p>
      </dgm:t>
    </dgm:pt>
    <dgm:pt modelId="{1F2A1F80-EEBC-495C-8514-F8D1BE471FF0}" type="pres">
      <dgm:prSet presAssocID="{521DFC01-2F9F-4AD1-A3E3-DA5906E977D0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46ABEC75-1C81-4CE7-999D-1D49AE05BBC6}" type="pres">
      <dgm:prSet presAssocID="{521DFC01-2F9F-4AD1-A3E3-DA5906E977D0}" presName="outerBox" presStyleCnt="0"/>
      <dgm:spPr/>
    </dgm:pt>
    <dgm:pt modelId="{0CEC32B0-E023-4FD9-B7FB-3FD5427B4119}" type="pres">
      <dgm:prSet presAssocID="{521DFC01-2F9F-4AD1-A3E3-DA5906E977D0}" presName="outerBoxParent" presStyleLbl="node1" presStyleIdx="0" presStyleCnt="3" custLinFactNeighborX="588" custLinFactNeighborY="4349"/>
      <dgm:spPr/>
    </dgm:pt>
    <dgm:pt modelId="{21F04AC5-BCF8-4E4A-98ED-AEBF210B0DB7}" type="pres">
      <dgm:prSet presAssocID="{521DFC01-2F9F-4AD1-A3E3-DA5906E977D0}" presName="outerBoxChildren" presStyleCnt="0"/>
      <dgm:spPr/>
    </dgm:pt>
    <dgm:pt modelId="{80C009E7-0DAF-4311-BDF3-081883220498}" type="pres">
      <dgm:prSet presAssocID="{521DFC01-2F9F-4AD1-A3E3-DA5906E977D0}" presName="middleBox" presStyleCnt="0"/>
      <dgm:spPr/>
    </dgm:pt>
    <dgm:pt modelId="{1A1F8FE0-A118-47F9-A4CD-26A5EBB21031}" type="pres">
      <dgm:prSet presAssocID="{521DFC01-2F9F-4AD1-A3E3-DA5906E977D0}" presName="middleBoxParent" presStyleLbl="node1" presStyleIdx="1" presStyleCnt="3" custLinFactNeighborX="619" custLinFactNeighborY="6214"/>
      <dgm:spPr/>
    </dgm:pt>
    <dgm:pt modelId="{5AC2562B-595D-47E0-BFF8-CA70D970F506}" type="pres">
      <dgm:prSet presAssocID="{521DFC01-2F9F-4AD1-A3E3-DA5906E977D0}" presName="middleBoxChildren" presStyleCnt="0"/>
      <dgm:spPr/>
    </dgm:pt>
    <dgm:pt modelId="{79CAD273-DDF3-4583-9552-79A643514580}" type="pres">
      <dgm:prSet presAssocID="{521DFC01-2F9F-4AD1-A3E3-DA5906E977D0}" presName="centerBox" presStyleCnt="0"/>
      <dgm:spPr/>
    </dgm:pt>
    <dgm:pt modelId="{2B2989D2-8C3C-4FE0-9A6E-3CF8A0013116}" type="pres">
      <dgm:prSet presAssocID="{521DFC01-2F9F-4AD1-A3E3-DA5906E977D0}" presName="centerBoxParent" presStyleLbl="node1" presStyleIdx="2" presStyleCnt="3" custLinFactNeighborX="653" custLinFactNeighborY="10874"/>
      <dgm:spPr/>
    </dgm:pt>
  </dgm:ptLst>
  <dgm:cxnLst>
    <dgm:cxn modelId="{7D63FD04-B205-43A3-A476-9F171FF2CA47}" type="presOf" srcId="{521DFC01-2F9F-4AD1-A3E3-DA5906E977D0}" destId="{1F2A1F80-EEBC-495C-8514-F8D1BE471FF0}" srcOrd="0" destOrd="0" presId="urn:microsoft.com/office/officeart/2005/8/layout/target2"/>
    <dgm:cxn modelId="{9F9FEE1D-424A-4860-85AA-16BB54557B6A}" srcId="{521DFC01-2F9F-4AD1-A3E3-DA5906E977D0}" destId="{9999431D-BD05-4EAF-987D-BBBAD71467F9}" srcOrd="2" destOrd="0" parTransId="{0F745352-8221-4E24-8BF3-1B74EC229948}" sibTransId="{0124B00B-21D8-49E0-9857-DE7EB6154F1B}"/>
    <dgm:cxn modelId="{1912223D-86F9-47A5-995C-41BF1E595CC5}" type="presOf" srcId="{BA7C3B35-C18E-4218-8390-08F36C777154}" destId="{0CEC32B0-E023-4FD9-B7FB-3FD5427B4119}" srcOrd="0" destOrd="0" presId="urn:microsoft.com/office/officeart/2005/8/layout/target2"/>
    <dgm:cxn modelId="{3E377B51-6EC5-4C19-8BBB-61A8D3077E05}" type="presOf" srcId="{9999431D-BD05-4EAF-987D-BBBAD71467F9}" destId="{2B2989D2-8C3C-4FE0-9A6E-3CF8A0013116}" srcOrd="0" destOrd="0" presId="urn:microsoft.com/office/officeart/2005/8/layout/target2"/>
    <dgm:cxn modelId="{A6E7FBA3-2389-41AC-ACE5-36997D407BCC}" srcId="{521DFC01-2F9F-4AD1-A3E3-DA5906E977D0}" destId="{BA7C3B35-C18E-4218-8390-08F36C777154}" srcOrd="0" destOrd="0" parTransId="{43704A53-E624-4472-8BBF-3BEA56C44BA0}" sibTransId="{1BF2E081-1097-4F1C-8390-E85B7076698A}"/>
    <dgm:cxn modelId="{4FEE0BBC-FAF2-4D15-ACE7-2B3E7600ECBE}" srcId="{521DFC01-2F9F-4AD1-A3E3-DA5906E977D0}" destId="{2CF3E007-AF5D-41C0-ADC2-82BAE9D90CF0}" srcOrd="1" destOrd="0" parTransId="{16C911CF-B6E9-410C-A49D-34BF7CDAAB97}" sibTransId="{68E7D618-56D7-4D77-B4CB-D1C0994FB025}"/>
    <dgm:cxn modelId="{8D31A2CF-4811-4917-B932-62F7519835AE}" type="presOf" srcId="{2CF3E007-AF5D-41C0-ADC2-82BAE9D90CF0}" destId="{1A1F8FE0-A118-47F9-A4CD-26A5EBB21031}" srcOrd="0" destOrd="0" presId="urn:microsoft.com/office/officeart/2005/8/layout/target2"/>
    <dgm:cxn modelId="{E92B8F94-A3B9-4E3A-88CA-3CA3A1CDB866}" type="presParOf" srcId="{1F2A1F80-EEBC-495C-8514-F8D1BE471FF0}" destId="{46ABEC75-1C81-4CE7-999D-1D49AE05BBC6}" srcOrd="0" destOrd="0" presId="urn:microsoft.com/office/officeart/2005/8/layout/target2"/>
    <dgm:cxn modelId="{5FD82BEB-C214-49C4-9E38-4C91F26C1BF0}" type="presParOf" srcId="{46ABEC75-1C81-4CE7-999D-1D49AE05BBC6}" destId="{0CEC32B0-E023-4FD9-B7FB-3FD5427B4119}" srcOrd="0" destOrd="0" presId="urn:microsoft.com/office/officeart/2005/8/layout/target2"/>
    <dgm:cxn modelId="{ABB0D424-5EB3-462E-B227-88AFEB700AAD}" type="presParOf" srcId="{46ABEC75-1C81-4CE7-999D-1D49AE05BBC6}" destId="{21F04AC5-BCF8-4E4A-98ED-AEBF210B0DB7}" srcOrd="1" destOrd="0" presId="urn:microsoft.com/office/officeart/2005/8/layout/target2"/>
    <dgm:cxn modelId="{815BDC98-DBFC-4817-9C2D-E53C43EB9975}" type="presParOf" srcId="{1F2A1F80-EEBC-495C-8514-F8D1BE471FF0}" destId="{80C009E7-0DAF-4311-BDF3-081883220498}" srcOrd="1" destOrd="0" presId="urn:microsoft.com/office/officeart/2005/8/layout/target2"/>
    <dgm:cxn modelId="{52456F7A-5674-47CF-968F-84D1210F40CA}" type="presParOf" srcId="{80C009E7-0DAF-4311-BDF3-081883220498}" destId="{1A1F8FE0-A118-47F9-A4CD-26A5EBB21031}" srcOrd="0" destOrd="0" presId="urn:microsoft.com/office/officeart/2005/8/layout/target2"/>
    <dgm:cxn modelId="{869A1D77-DBE1-4C58-997E-338EC306165F}" type="presParOf" srcId="{80C009E7-0DAF-4311-BDF3-081883220498}" destId="{5AC2562B-595D-47E0-BFF8-CA70D970F506}" srcOrd="1" destOrd="0" presId="urn:microsoft.com/office/officeart/2005/8/layout/target2"/>
    <dgm:cxn modelId="{F558E318-181F-4E01-99AA-AA7905161DCA}" type="presParOf" srcId="{1F2A1F80-EEBC-495C-8514-F8D1BE471FF0}" destId="{79CAD273-DDF3-4583-9552-79A643514580}" srcOrd="2" destOrd="0" presId="urn:microsoft.com/office/officeart/2005/8/layout/target2"/>
    <dgm:cxn modelId="{DDD95B9B-16DB-4554-AA2C-3CD5EC632FDD}" type="presParOf" srcId="{79CAD273-DDF3-4583-9552-79A643514580}" destId="{2B2989D2-8C3C-4FE0-9A6E-3CF8A0013116}" srcOrd="0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8FD8C6F-B1B5-4D2C-8D91-90B0C71ADC6B}" type="doc">
      <dgm:prSet loTypeId="urn:microsoft.com/office/officeart/2005/8/layout/list1" loCatId="list" qsTypeId="urn:microsoft.com/office/officeart/2005/8/quickstyle/3d3" qsCatId="3D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4B7452E2-C443-46AA-B4A7-5777F6BF3122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Use mobile reminders and WhatsApp peer groups.</a:t>
          </a:r>
        </a:p>
      </dgm:t>
    </dgm:pt>
    <dgm:pt modelId="{A3E6382C-6677-4E7A-B6E6-1809E0C28A9B}" type="parTrans" cxnId="{C254D2AE-4341-49A1-ABC2-71CCA93C443F}">
      <dgm:prSet/>
      <dgm:spPr/>
      <dgm:t>
        <a:bodyPr/>
        <a:lstStyle/>
        <a:p>
          <a:endParaRPr lang="en-US"/>
        </a:p>
      </dgm:t>
    </dgm:pt>
    <dgm:pt modelId="{1347CACD-043C-420F-ABEE-7CE6E65986D5}" type="sibTrans" cxnId="{C254D2AE-4341-49A1-ABC2-71CCA93C443F}">
      <dgm:prSet/>
      <dgm:spPr/>
      <dgm:t>
        <a:bodyPr/>
        <a:lstStyle/>
        <a:p>
          <a:endParaRPr lang="en-US"/>
        </a:p>
      </dgm:t>
    </dgm:pt>
    <dgm:pt modelId="{3CBE90B7-CD78-4117-8105-0668810472D9}">
      <dgm:prSet/>
      <dgm:spPr/>
      <dgm:t>
        <a:bodyPr/>
        <a:lstStyle/>
        <a:p>
          <a:r>
            <a:rPr lang="en-US">
              <a:latin typeface="Arial Narrow" panose="020B0606020202030204" pitchFamily="34" charset="0"/>
            </a:rPr>
            <a:t>Electronic registers for tracking follow-ups.</a:t>
          </a:r>
        </a:p>
      </dgm:t>
    </dgm:pt>
    <dgm:pt modelId="{B7255623-BA3E-49DA-A2A4-2DB91288D5D4}" type="parTrans" cxnId="{78CF60DB-2F0A-460E-9007-1AB1753926D5}">
      <dgm:prSet/>
      <dgm:spPr/>
      <dgm:t>
        <a:bodyPr/>
        <a:lstStyle/>
        <a:p>
          <a:endParaRPr lang="en-US"/>
        </a:p>
      </dgm:t>
    </dgm:pt>
    <dgm:pt modelId="{3D2CB7AB-146F-40D3-9073-FB77409D5F0E}" type="sibTrans" cxnId="{78CF60DB-2F0A-460E-9007-1AB1753926D5}">
      <dgm:prSet/>
      <dgm:spPr/>
      <dgm:t>
        <a:bodyPr/>
        <a:lstStyle/>
        <a:p>
          <a:endParaRPr lang="en-US"/>
        </a:p>
      </dgm:t>
    </dgm:pt>
    <dgm:pt modelId="{FD05000E-FD58-425C-91D6-05700FBE10E3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Referral pathways in Malawi health systems set up:</a:t>
          </a:r>
        </a:p>
      </dgm:t>
    </dgm:pt>
    <dgm:pt modelId="{49B53E27-7AD9-4E6D-B057-B6811B2ECED5}" type="parTrans" cxnId="{A84DDDEF-092E-439E-B7A1-A148C75409A5}">
      <dgm:prSet/>
      <dgm:spPr/>
      <dgm:t>
        <a:bodyPr/>
        <a:lstStyle/>
        <a:p>
          <a:endParaRPr lang="en-US"/>
        </a:p>
      </dgm:t>
    </dgm:pt>
    <dgm:pt modelId="{76CA61F3-9205-48EE-8606-427CFBF1F5B3}" type="sibTrans" cxnId="{A84DDDEF-092E-439E-B7A1-A148C75409A5}">
      <dgm:prSet/>
      <dgm:spPr/>
      <dgm:t>
        <a:bodyPr/>
        <a:lstStyle/>
        <a:p>
          <a:endParaRPr lang="en-US"/>
        </a:p>
      </dgm:t>
    </dgm:pt>
    <dgm:pt modelId="{E0C81B00-D184-44EA-B951-8B6EDB2AA404}">
      <dgm:prSet/>
      <dgm:spPr/>
      <dgm:t>
        <a:bodyPr/>
        <a:lstStyle/>
        <a:p>
          <a:r>
            <a:rPr lang="en-US">
              <a:latin typeface="Arial Narrow" panose="020B0606020202030204" pitchFamily="34" charset="0"/>
            </a:rPr>
            <a:t>Cessation clinics (Mental health coordinators)</a:t>
          </a:r>
        </a:p>
      </dgm:t>
    </dgm:pt>
    <dgm:pt modelId="{0B7A62A2-F129-427C-AE7B-3C4AA2392246}" type="parTrans" cxnId="{769D99BA-1287-4CE0-BDDE-EC6EC37A493A}">
      <dgm:prSet/>
      <dgm:spPr/>
      <dgm:t>
        <a:bodyPr/>
        <a:lstStyle/>
        <a:p>
          <a:endParaRPr lang="en-US"/>
        </a:p>
      </dgm:t>
    </dgm:pt>
    <dgm:pt modelId="{9A4EC5FC-D9A5-4C4C-A596-C9BE0F7C5E7C}" type="sibTrans" cxnId="{769D99BA-1287-4CE0-BDDE-EC6EC37A493A}">
      <dgm:prSet/>
      <dgm:spPr/>
      <dgm:t>
        <a:bodyPr/>
        <a:lstStyle/>
        <a:p>
          <a:endParaRPr lang="en-US"/>
        </a:p>
      </dgm:t>
    </dgm:pt>
    <dgm:pt modelId="{27E9EB18-5116-4042-A2F1-83A8F9FC3A88}">
      <dgm:prSet/>
      <dgm:spPr/>
      <dgm:t>
        <a:bodyPr/>
        <a:lstStyle/>
        <a:p>
          <a:r>
            <a:rPr lang="en-US">
              <a:latin typeface="Arial Narrow" panose="020B0606020202030204" pitchFamily="34" charset="0"/>
            </a:rPr>
            <a:t>NCD coordinators</a:t>
          </a:r>
        </a:p>
      </dgm:t>
    </dgm:pt>
    <dgm:pt modelId="{6534E9FC-3D3F-4729-BDEA-FBBFF39901AE}" type="parTrans" cxnId="{3648921A-B96E-4697-845A-76FD7D82714A}">
      <dgm:prSet/>
      <dgm:spPr/>
      <dgm:t>
        <a:bodyPr/>
        <a:lstStyle/>
        <a:p>
          <a:endParaRPr lang="en-US"/>
        </a:p>
      </dgm:t>
    </dgm:pt>
    <dgm:pt modelId="{1081FEE9-1A77-4E52-B5D9-66E60E35B5CF}" type="sibTrans" cxnId="{3648921A-B96E-4697-845A-76FD7D82714A}">
      <dgm:prSet/>
      <dgm:spPr/>
      <dgm:t>
        <a:bodyPr/>
        <a:lstStyle/>
        <a:p>
          <a:endParaRPr lang="en-US"/>
        </a:p>
      </dgm:t>
    </dgm:pt>
    <dgm:pt modelId="{AA8CC5EF-A775-4F96-8A9D-D718CFE5CAF1}">
      <dgm:prSet/>
      <dgm:spPr/>
      <dgm:t>
        <a:bodyPr/>
        <a:lstStyle/>
        <a:p>
          <a:r>
            <a:rPr lang="en-US">
              <a:latin typeface="Arial Narrow" panose="020B0606020202030204" pitchFamily="34" charset="0"/>
            </a:rPr>
            <a:t>Volunteers.</a:t>
          </a:r>
        </a:p>
      </dgm:t>
    </dgm:pt>
    <dgm:pt modelId="{2C4A9DB5-6807-455F-ACA0-5016412EC711}" type="parTrans" cxnId="{D1F4DAF8-A41B-428B-9517-57AED4362EF1}">
      <dgm:prSet/>
      <dgm:spPr/>
      <dgm:t>
        <a:bodyPr/>
        <a:lstStyle/>
        <a:p>
          <a:endParaRPr lang="en-US"/>
        </a:p>
      </dgm:t>
    </dgm:pt>
    <dgm:pt modelId="{6CD77350-AD27-4700-97D1-C7173D4DE0F7}" type="sibTrans" cxnId="{D1F4DAF8-A41B-428B-9517-57AED4362EF1}">
      <dgm:prSet/>
      <dgm:spPr/>
      <dgm:t>
        <a:bodyPr/>
        <a:lstStyle/>
        <a:p>
          <a:endParaRPr lang="en-US"/>
        </a:p>
      </dgm:t>
    </dgm:pt>
    <dgm:pt modelId="{D7E7DC80-34BB-4F37-A007-1C0D7AB7CE9B}" type="pres">
      <dgm:prSet presAssocID="{E8FD8C6F-B1B5-4D2C-8D91-90B0C71ADC6B}" presName="linear" presStyleCnt="0">
        <dgm:presLayoutVars>
          <dgm:dir/>
          <dgm:animLvl val="lvl"/>
          <dgm:resizeHandles val="exact"/>
        </dgm:presLayoutVars>
      </dgm:prSet>
      <dgm:spPr/>
    </dgm:pt>
    <dgm:pt modelId="{34F7DF8E-1C26-4640-8F2F-2797319A6107}" type="pres">
      <dgm:prSet presAssocID="{4B7452E2-C443-46AA-B4A7-5777F6BF3122}" presName="parentLin" presStyleCnt="0"/>
      <dgm:spPr/>
    </dgm:pt>
    <dgm:pt modelId="{72DF1D98-6794-4807-A133-D27B61C97D63}" type="pres">
      <dgm:prSet presAssocID="{4B7452E2-C443-46AA-B4A7-5777F6BF3122}" presName="parentLeftMargin" presStyleLbl="node1" presStyleIdx="0" presStyleCnt="3"/>
      <dgm:spPr/>
    </dgm:pt>
    <dgm:pt modelId="{4F29E788-C012-4D65-A431-E24A49E47A85}" type="pres">
      <dgm:prSet presAssocID="{4B7452E2-C443-46AA-B4A7-5777F6BF3122}" presName="parentText" presStyleLbl="node1" presStyleIdx="0" presStyleCnt="3" custScaleX="113235">
        <dgm:presLayoutVars>
          <dgm:chMax val="0"/>
          <dgm:bulletEnabled val="1"/>
        </dgm:presLayoutVars>
      </dgm:prSet>
      <dgm:spPr/>
    </dgm:pt>
    <dgm:pt modelId="{7EA41937-5DA5-46B9-BFE5-908FABE5EF28}" type="pres">
      <dgm:prSet presAssocID="{4B7452E2-C443-46AA-B4A7-5777F6BF3122}" presName="negativeSpace" presStyleCnt="0"/>
      <dgm:spPr/>
    </dgm:pt>
    <dgm:pt modelId="{3F7342B8-A7E0-4C1D-BA4B-D06091B5CFB7}" type="pres">
      <dgm:prSet presAssocID="{4B7452E2-C443-46AA-B4A7-5777F6BF3122}" presName="childText" presStyleLbl="conFgAcc1" presStyleIdx="0" presStyleCnt="3">
        <dgm:presLayoutVars>
          <dgm:bulletEnabled val="1"/>
        </dgm:presLayoutVars>
      </dgm:prSet>
      <dgm:spPr/>
    </dgm:pt>
    <dgm:pt modelId="{E36712DA-5DD6-421D-B422-5E9D73CE91FE}" type="pres">
      <dgm:prSet presAssocID="{1347CACD-043C-420F-ABEE-7CE6E65986D5}" presName="spaceBetweenRectangles" presStyleCnt="0"/>
      <dgm:spPr/>
    </dgm:pt>
    <dgm:pt modelId="{A9EA90B7-7971-4872-AFF2-81ECDDE5E71D}" type="pres">
      <dgm:prSet presAssocID="{3CBE90B7-CD78-4117-8105-0668810472D9}" presName="parentLin" presStyleCnt="0"/>
      <dgm:spPr/>
    </dgm:pt>
    <dgm:pt modelId="{03571F70-D48D-4727-8582-F88DA78A577B}" type="pres">
      <dgm:prSet presAssocID="{3CBE90B7-CD78-4117-8105-0668810472D9}" presName="parentLeftMargin" presStyleLbl="node1" presStyleIdx="0" presStyleCnt="3"/>
      <dgm:spPr/>
    </dgm:pt>
    <dgm:pt modelId="{88F6EC98-7A0C-49CA-9FF5-FC26B42AE91B}" type="pres">
      <dgm:prSet presAssocID="{3CBE90B7-CD78-4117-8105-0668810472D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0F99003-57BF-46C7-97AC-4C6D1B9DF991}" type="pres">
      <dgm:prSet presAssocID="{3CBE90B7-CD78-4117-8105-0668810472D9}" presName="negativeSpace" presStyleCnt="0"/>
      <dgm:spPr/>
    </dgm:pt>
    <dgm:pt modelId="{6B36DFC3-C223-4963-98B6-0A4ECA7D98D7}" type="pres">
      <dgm:prSet presAssocID="{3CBE90B7-CD78-4117-8105-0668810472D9}" presName="childText" presStyleLbl="conFgAcc1" presStyleIdx="1" presStyleCnt="3">
        <dgm:presLayoutVars>
          <dgm:bulletEnabled val="1"/>
        </dgm:presLayoutVars>
      </dgm:prSet>
      <dgm:spPr/>
    </dgm:pt>
    <dgm:pt modelId="{CD5FE120-8A46-450F-B92A-259776D4C2BF}" type="pres">
      <dgm:prSet presAssocID="{3D2CB7AB-146F-40D3-9073-FB77409D5F0E}" presName="spaceBetweenRectangles" presStyleCnt="0"/>
      <dgm:spPr/>
    </dgm:pt>
    <dgm:pt modelId="{E2F07F4D-6F36-400B-83D4-6975FEA072EE}" type="pres">
      <dgm:prSet presAssocID="{FD05000E-FD58-425C-91D6-05700FBE10E3}" presName="parentLin" presStyleCnt="0"/>
      <dgm:spPr/>
    </dgm:pt>
    <dgm:pt modelId="{84D0DF15-2DAD-47FD-B365-0AE15CE32B2E}" type="pres">
      <dgm:prSet presAssocID="{FD05000E-FD58-425C-91D6-05700FBE10E3}" presName="parentLeftMargin" presStyleLbl="node1" presStyleIdx="1" presStyleCnt="3"/>
      <dgm:spPr/>
    </dgm:pt>
    <dgm:pt modelId="{038AC6EE-980B-41A4-878E-E17C72EB2A79}" type="pres">
      <dgm:prSet presAssocID="{FD05000E-FD58-425C-91D6-05700FBE10E3}" presName="parentText" presStyleLbl="node1" presStyleIdx="2" presStyleCnt="3" custScaleX="110604">
        <dgm:presLayoutVars>
          <dgm:chMax val="0"/>
          <dgm:bulletEnabled val="1"/>
        </dgm:presLayoutVars>
      </dgm:prSet>
      <dgm:spPr/>
    </dgm:pt>
    <dgm:pt modelId="{1A372103-B9A8-4B85-ADEA-5740387937D4}" type="pres">
      <dgm:prSet presAssocID="{FD05000E-FD58-425C-91D6-05700FBE10E3}" presName="negativeSpace" presStyleCnt="0"/>
      <dgm:spPr/>
    </dgm:pt>
    <dgm:pt modelId="{09EC8D39-6072-4D47-9884-303A5180A7E7}" type="pres">
      <dgm:prSet presAssocID="{FD05000E-FD58-425C-91D6-05700FBE10E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1E32F10-25CB-41E9-822F-3042553C1BE1}" type="presOf" srcId="{4B7452E2-C443-46AA-B4A7-5777F6BF3122}" destId="{4F29E788-C012-4D65-A431-E24A49E47A85}" srcOrd="1" destOrd="0" presId="urn:microsoft.com/office/officeart/2005/8/layout/list1"/>
    <dgm:cxn modelId="{3648921A-B96E-4697-845A-76FD7D82714A}" srcId="{FD05000E-FD58-425C-91D6-05700FBE10E3}" destId="{27E9EB18-5116-4042-A2F1-83A8F9FC3A88}" srcOrd="1" destOrd="0" parTransId="{6534E9FC-3D3F-4729-BDEA-FBBFF39901AE}" sibTransId="{1081FEE9-1A77-4E52-B5D9-66E60E35B5CF}"/>
    <dgm:cxn modelId="{8B40452C-ED06-4317-9C91-E4F2C389DE40}" type="presOf" srcId="{E8FD8C6F-B1B5-4D2C-8D91-90B0C71ADC6B}" destId="{D7E7DC80-34BB-4F37-A007-1C0D7AB7CE9B}" srcOrd="0" destOrd="0" presId="urn:microsoft.com/office/officeart/2005/8/layout/list1"/>
    <dgm:cxn modelId="{BC772F4F-1DF3-496A-863F-6BF01AFECF9D}" type="presOf" srcId="{4B7452E2-C443-46AA-B4A7-5777F6BF3122}" destId="{72DF1D98-6794-4807-A133-D27B61C97D63}" srcOrd="0" destOrd="0" presId="urn:microsoft.com/office/officeart/2005/8/layout/list1"/>
    <dgm:cxn modelId="{D89A534F-D21D-45E8-A622-678C5B1192F4}" type="presOf" srcId="{FD05000E-FD58-425C-91D6-05700FBE10E3}" destId="{84D0DF15-2DAD-47FD-B365-0AE15CE32B2E}" srcOrd="0" destOrd="0" presId="urn:microsoft.com/office/officeart/2005/8/layout/list1"/>
    <dgm:cxn modelId="{E495B2A8-34FB-440B-AC68-13B100C22BF2}" type="presOf" srcId="{FD05000E-FD58-425C-91D6-05700FBE10E3}" destId="{038AC6EE-980B-41A4-878E-E17C72EB2A79}" srcOrd="1" destOrd="0" presId="urn:microsoft.com/office/officeart/2005/8/layout/list1"/>
    <dgm:cxn modelId="{C254D2AE-4341-49A1-ABC2-71CCA93C443F}" srcId="{E8FD8C6F-B1B5-4D2C-8D91-90B0C71ADC6B}" destId="{4B7452E2-C443-46AA-B4A7-5777F6BF3122}" srcOrd="0" destOrd="0" parTransId="{A3E6382C-6677-4E7A-B6E6-1809E0C28A9B}" sibTransId="{1347CACD-043C-420F-ABEE-7CE6E65986D5}"/>
    <dgm:cxn modelId="{499445B4-8991-484E-8C42-BADEFC062597}" type="presOf" srcId="{27E9EB18-5116-4042-A2F1-83A8F9FC3A88}" destId="{09EC8D39-6072-4D47-9884-303A5180A7E7}" srcOrd="0" destOrd="1" presId="urn:microsoft.com/office/officeart/2005/8/layout/list1"/>
    <dgm:cxn modelId="{087CA3B9-D464-4DB0-9798-14DA450D1C70}" type="presOf" srcId="{3CBE90B7-CD78-4117-8105-0668810472D9}" destId="{03571F70-D48D-4727-8582-F88DA78A577B}" srcOrd="0" destOrd="0" presId="urn:microsoft.com/office/officeart/2005/8/layout/list1"/>
    <dgm:cxn modelId="{769D99BA-1287-4CE0-BDDE-EC6EC37A493A}" srcId="{FD05000E-FD58-425C-91D6-05700FBE10E3}" destId="{E0C81B00-D184-44EA-B951-8B6EDB2AA404}" srcOrd="0" destOrd="0" parTransId="{0B7A62A2-F129-427C-AE7B-3C4AA2392246}" sibTransId="{9A4EC5FC-D9A5-4C4C-A596-C9BE0F7C5E7C}"/>
    <dgm:cxn modelId="{0E414CBF-7A6E-4F7A-804C-57DAB97DA193}" type="presOf" srcId="{AA8CC5EF-A775-4F96-8A9D-D718CFE5CAF1}" destId="{09EC8D39-6072-4D47-9884-303A5180A7E7}" srcOrd="0" destOrd="2" presId="urn:microsoft.com/office/officeart/2005/8/layout/list1"/>
    <dgm:cxn modelId="{78CF60DB-2F0A-460E-9007-1AB1753926D5}" srcId="{E8FD8C6F-B1B5-4D2C-8D91-90B0C71ADC6B}" destId="{3CBE90B7-CD78-4117-8105-0668810472D9}" srcOrd="1" destOrd="0" parTransId="{B7255623-BA3E-49DA-A2A4-2DB91288D5D4}" sibTransId="{3D2CB7AB-146F-40D3-9073-FB77409D5F0E}"/>
    <dgm:cxn modelId="{A84DDDEF-092E-439E-B7A1-A148C75409A5}" srcId="{E8FD8C6F-B1B5-4D2C-8D91-90B0C71ADC6B}" destId="{FD05000E-FD58-425C-91D6-05700FBE10E3}" srcOrd="2" destOrd="0" parTransId="{49B53E27-7AD9-4E6D-B057-B6811B2ECED5}" sibTransId="{76CA61F3-9205-48EE-8606-427CFBF1F5B3}"/>
    <dgm:cxn modelId="{B04206F7-8D13-4777-B734-549437705092}" type="presOf" srcId="{E0C81B00-D184-44EA-B951-8B6EDB2AA404}" destId="{09EC8D39-6072-4D47-9884-303A5180A7E7}" srcOrd="0" destOrd="0" presId="urn:microsoft.com/office/officeart/2005/8/layout/list1"/>
    <dgm:cxn modelId="{D1F4DAF8-A41B-428B-9517-57AED4362EF1}" srcId="{FD05000E-FD58-425C-91D6-05700FBE10E3}" destId="{AA8CC5EF-A775-4F96-8A9D-D718CFE5CAF1}" srcOrd="2" destOrd="0" parTransId="{2C4A9DB5-6807-455F-ACA0-5016412EC711}" sibTransId="{6CD77350-AD27-4700-97D1-C7173D4DE0F7}"/>
    <dgm:cxn modelId="{5B4EAFF9-67CB-446E-B67F-70BBC7E6F451}" type="presOf" srcId="{3CBE90B7-CD78-4117-8105-0668810472D9}" destId="{88F6EC98-7A0C-49CA-9FF5-FC26B42AE91B}" srcOrd="1" destOrd="0" presId="urn:microsoft.com/office/officeart/2005/8/layout/list1"/>
    <dgm:cxn modelId="{708CD10E-5FA1-4F19-8A44-F12EADB47811}" type="presParOf" srcId="{D7E7DC80-34BB-4F37-A007-1C0D7AB7CE9B}" destId="{34F7DF8E-1C26-4640-8F2F-2797319A6107}" srcOrd="0" destOrd="0" presId="urn:microsoft.com/office/officeart/2005/8/layout/list1"/>
    <dgm:cxn modelId="{E7552FAB-A191-46BF-8349-7737A116A0BF}" type="presParOf" srcId="{34F7DF8E-1C26-4640-8F2F-2797319A6107}" destId="{72DF1D98-6794-4807-A133-D27B61C97D63}" srcOrd="0" destOrd="0" presId="urn:microsoft.com/office/officeart/2005/8/layout/list1"/>
    <dgm:cxn modelId="{D314F977-BBBE-441F-9520-560A67FCE50A}" type="presParOf" srcId="{34F7DF8E-1C26-4640-8F2F-2797319A6107}" destId="{4F29E788-C012-4D65-A431-E24A49E47A85}" srcOrd="1" destOrd="0" presId="urn:microsoft.com/office/officeart/2005/8/layout/list1"/>
    <dgm:cxn modelId="{964E4729-3E47-4E65-9D55-626FE21A27BB}" type="presParOf" srcId="{D7E7DC80-34BB-4F37-A007-1C0D7AB7CE9B}" destId="{7EA41937-5DA5-46B9-BFE5-908FABE5EF28}" srcOrd="1" destOrd="0" presId="urn:microsoft.com/office/officeart/2005/8/layout/list1"/>
    <dgm:cxn modelId="{7D698E93-7049-4DDC-A96C-EDA7552D6B47}" type="presParOf" srcId="{D7E7DC80-34BB-4F37-A007-1C0D7AB7CE9B}" destId="{3F7342B8-A7E0-4C1D-BA4B-D06091B5CFB7}" srcOrd="2" destOrd="0" presId="urn:microsoft.com/office/officeart/2005/8/layout/list1"/>
    <dgm:cxn modelId="{5DC2C508-4545-452A-8473-9F215F43AE6B}" type="presParOf" srcId="{D7E7DC80-34BB-4F37-A007-1C0D7AB7CE9B}" destId="{E36712DA-5DD6-421D-B422-5E9D73CE91FE}" srcOrd="3" destOrd="0" presId="urn:microsoft.com/office/officeart/2005/8/layout/list1"/>
    <dgm:cxn modelId="{73E79C5E-7393-43F5-BB05-3420624CD01D}" type="presParOf" srcId="{D7E7DC80-34BB-4F37-A007-1C0D7AB7CE9B}" destId="{A9EA90B7-7971-4872-AFF2-81ECDDE5E71D}" srcOrd="4" destOrd="0" presId="urn:microsoft.com/office/officeart/2005/8/layout/list1"/>
    <dgm:cxn modelId="{5C232487-5E93-4505-92BE-6EC284376E54}" type="presParOf" srcId="{A9EA90B7-7971-4872-AFF2-81ECDDE5E71D}" destId="{03571F70-D48D-4727-8582-F88DA78A577B}" srcOrd="0" destOrd="0" presId="urn:microsoft.com/office/officeart/2005/8/layout/list1"/>
    <dgm:cxn modelId="{7078E221-379C-4663-BE5E-266EB67A4E2C}" type="presParOf" srcId="{A9EA90B7-7971-4872-AFF2-81ECDDE5E71D}" destId="{88F6EC98-7A0C-49CA-9FF5-FC26B42AE91B}" srcOrd="1" destOrd="0" presId="urn:microsoft.com/office/officeart/2005/8/layout/list1"/>
    <dgm:cxn modelId="{4D6BAC10-3874-4EB6-BDA5-0AFE0DFC1B8E}" type="presParOf" srcId="{D7E7DC80-34BB-4F37-A007-1C0D7AB7CE9B}" destId="{60F99003-57BF-46C7-97AC-4C6D1B9DF991}" srcOrd="5" destOrd="0" presId="urn:microsoft.com/office/officeart/2005/8/layout/list1"/>
    <dgm:cxn modelId="{419BB560-0DC9-4F20-B99C-9B81C8DC63DD}" type="presParOf" srcId="{D7E7DC80-34BB-4F37-A007-1C0D7AB7CE9B}" destId="{6B36DFC3-C223-4963-98B6-0A4ECA7D98D7}" srcOrd="6" destOrd="0" presId="urn:microsoft.com/office/officeart/2005/8/layout/list1"/>
    <dgm:cxn modelId="{434FF2C6-FA66-4542-8BE4-0BDB4F94CC5F}" type="presParOf" srcId="{D7E7DC80-34BB-4F37-A007-1C0D7AB7CE9B}" destId="{CD5FE120-8A46-450F-B92A-259776D4C2BF}" srcOrd="7" destOrd="0" presId="urn:microsoft.com/office/officeart/2005/8/layout/list1"/>
    <dgm:cxn modelId="{6A23AC8F-7DD6-4406-A4F0-C2075488B461}" type="presParOf" srcId="{D7E7DC80-34BB-4F37-A007-1C0D7AB7CE9B}" destId="{E2F07F4D-6F36-400B-83D4-6975FEA072EE}" srcOrd="8" destOrd="0" presId="urn:microsoft.com/office/officeart/2005/8/layout/list1"/>
    <dgm:cxn modelId="{E0E8F8F3-0417-4925-A173-E1B86A182827}" type="presParOf" srcId="{E2F07F4D-6F36-400B-83D4-6975FEA072EE}" destId="{84D0DF15-2DAD-47FD-B365-0AE15CE32B2E}" srcOrd="0" destOrd="0" presId="urn:microsoft.com/office/officeart/2005/8/layout/list1"/>
    <dgm:cxn modelId="{9D712B83-E577-4AC1-8422-DF95A9732CE6}" type="presParOf" srcId="{E2F07F4D-6F36-400B-83D4-6975FEA072EE}" destId="{038AC6EE-980B-41A4-878E-E17C72EB2A79}" srcOrd="1" destOrd="0" presId="urn:microsoft.com/office/officeart/2005/8/layout/list1"/>
    <dgm:cxn modelId="{8D6ED5B5-6BE1-4595-A813-352A4223355F}" type="presParOf" srcId="{D7E7DC80-34BB-4F37-A007-1C0D7AB7CE9B}" destId="{1A372103-B9A8-4B85-ADEA-5740387937D4}" srcOrd="9" destOrd="0" presId="urn:microsoft.com/office/officeart/2005/8/layout/list1"/>
    <dgm:cxn modelId="{58A799ED-465A-413D-BB01-F4FA23FE3284}" type="presParOf" srcId="{D7E7DC80-34BB-4F37-A007-1C0D7AB7CE9B}" destId="{09EC8D39-6072-4D47-9884-303A5180A7E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0D6FD97-F69B-4172-A7AA-D1B38DB95DEF}" type="doc">
      <dgm:prSet loTypeId="urn:microsoft.com/office/officeart/2005/8/layout/process4" loCatId="process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EA5885F-86F3-4533-B123-2BA73CCA88F6}">
      <dgm:prSet custT="1"/>
      <dgm:spPr/>
      <dgm:t>
        <a:bodyPr/>
        <a:lstStyle/>
        <a:p>
          <a:r>
            <a:rPr lang="en-US" sz="2400" b="0" cap="none" spc="0" dirty="0" err="1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Narrow" panose="020B0606020202030204" pitchFamily="34" charset="0"/>
            </a:rPr>
            <a:t>Mr</a:t>
          </a:r>
          <a:r>
            <a: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Narrow" panose="020B0606020202030204" pitchFamily="34" charset="0"/>
            </a:rPr>
            <a:t> Lameck, 45-year-old male with hypertension, smokes 10 cigarettes/day.</a:t>
          </a:r>
        </a:p>
      </dgm:t>
    </dgm:pt>
    <dgm:pt modelId="{E5164DDA-8CD1-4067-A9F1-F742D6694F8B}" type="parTrans" cxnId="{A2E13141-E968-41B8-AABE-1963430C78A2}">
      <dgm:prSet/>
      <dgm:spPr/>
      <dgm:t>
        <a:bodyPr/>
        <a:lstStyle/>
        <a:p>
          <a:endParaRPr lang="en-US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062C28C2-E746-4CF4-AC8A-7DC85DE62553}" type="sibTrans" cxnId="{A2E13141-E968-41B8-AABE-1963430C78A2}">
      <dgm:prSet/>
      <dgm:spPr/>
      <dgm:t>
        <a:bodyPr/>
        <a:lstStyle/>
        <a:p>
          <a:endParaRPr lang="en-US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61FD815A-E60B-4B77-B05D-65F5651C0BA9}">
      <dgm:prSet custT="1"/>
      <dgm:spPr/>
      <dgm:t>
        <a:bodyPr/>
        <a:lstStyle/>
        <a:p>
          <a:r>
            <a: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Narrow" panose="020B0606020202030204" pitchFamily="34" charset="0"/>
            </a:rPr>
            <a:t>At OPD during vital signs taking, Nurse asks, records tobacco use.</a:t>
          </a:r>
        </a:p>
      </dgm:t>
    </dgm:pt>
    <dgm:pt modelId="{5B3DD183-1CA5-480E-A6E7-9DB93A81B66B}" type="parTrans" cxnId="{4F2B414F-F3FB-43BD-B9D3-EB8F06738162}">
      <dgm:prSet/>
      <dgm:spPr/>
      <dgm:t>
        <a:bodyPr/>
        <a:lstStyle/>
        <a:p>
          <a:endParaRPr lang="en-US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6B479F9E-BE91-4510-A0B5-242EBBFB524E}" type="sibTrans" cxnId="{4F2B414F-F3FB-43BD-B9D3-EB8F06738162}">
      <dgm:prSet/>
      <dgm:spPr/>
      <dgm:t>
        <a:bodyPr/>
        <a:lstStyle/>
        <a:p>
          <a:endParaRPr lang="en-US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C66A23C9-7B3A-4E61-BFB3-7653D2095A74}">
      <dgm:prSet custT="1"/>
      <dgm:spPr/>
      <dgm:t>
        <a:bodyPr/>
        <a:lstStyle/>
        <a:p>
          <a:r>
            <a:rPr lang="en-US" sz="24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Narrow" panose="020B0606020202030204" pitchFamily="34" charset="0"/>
            </a:rPr>
            <a:t>During NCD clinic review: CO advises on quitting.</a:t>
          </a:r>
        </a:p>
      </dgm:t>
    </dgm:pt>
    <dgm:pt modelId="{82B770EA-F9AC-4731-8B82-5E23EA567943}" type="parTrans" cxnId="{B9C11498-9779-4E4D-9205-C936049E046E}">
      <dgm:prSet/>
      <dgm:spPr/>
      <dgm:t>
        <a:bodyPr/>
        <a:lstStyle/>
        <a:p>
          <a:endParaRPr lang="en-US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ED43A1C0-A7C9-448E-B44A-7F6066F9292C}" type="sibTrans" cxnId="{B9C11498-9779-4E4D-9205-C936049E046E}">
      <dgm:prSet/>
      <dgm:spPr/>
      <dgm:t>
        <a:bodyPr/>
        <a:lstStyle/>
        <a:p>
          <a:endParaRPr lang="en-US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5B313079-811B-485C-8E92-95058AD07252}">
      <dgm:prSet custT="1"/>
      <dgm:spPr/>
      <dgm:t>
        <a:bodyPr/>
        <a:lstStyle/>
        <a:p>
          <a:r>
            <a:rPr lang="en-US" sz="24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Narrow" panose="020B0606020202030204" pitchFamily="34" charset="0"/>
            </a:rPr>
            <a:t>Before leaving, patient is referred to mental health (cessation) clinic.</a:t>
          </a:r>
        </a:p>
      </dgm:t>
    </dgm:pt>
    <dgm:pt modelId="{A2A9645C-34B5-4ED2-828D-1259DBE3CAFF}" type="parTrans" cxnId="{947C6359-A9E2-4649-99C0-26521F42D022}">
      <dgm:prSet/>
      <dgm:spPr/>
      <dgm:t>
        <a:bodyPr/>
        <a:lstStyle/>
        <a:p>
          <a:endParaRPr lang="en-US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8FD79AB4-00A7-47E7-967C-4C9C1362D889}" type="sibTrans" cxnId="{947C6359-A9E2-4649-99C0-26521F42D022}">
      <dgm:prSet/>
      <dgm:spPr/>
      <dgm:t>
        <a:bodyPr/>
        <a:lstStyle/>
        <a:p>
          <a:endParaRPr lang="en-US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3A51FD58-A8B4-42E8-8D52-8624A2BB3842}" type="pres">
      <dgm:prSet presAssocID="{90D6FD97-F69B-4172-A7AA-D1B38DB95DEF}" presName="Name0" presStyleCnt="0">
        <dgm:presLayoutVars>
          <dgm:dir/>
          <dgm:animLvl val="lvl"/>
          <dgm:resizeHandles val="exact"/>
        </dgm:presLayoutVars>
      </dgm:prSet>
      <dgm:spPr/>
    </dgm:pt>
    <dgm:pt modelId="{4F452042-BA95-4155-9F09-A46063132197}" type="pres">
      <dgm:prSet presAssocID="{5B313079-811B-485C-8E92-95058AD07252}" presName="boxAndChildren" presStyleCnt="0"/>
      <dgm:spPr/>
    </dgm:pt>
    <dgm:pt modelId="{C7DCB802-2EF0-475D-A05C-5915694257AF}" type="pres">
      <dgm:prSet presAssocID="{5B313079-811B-485C-8E92-95058AD07252}" presName="parentTextBox" presStyleLbl="node1" presStyleIdx="0" presStyleCnt="4" custLinFactNeighborY="8140"/>
      <dgm:spPr/>
    </dgm:pt>
    <dgm:pt modelId="{DE4F5D26-79AA-42B1-9D12-AC13E5A257FE}" type="pres">
      <dgm:prSet presAssocID="{ED43A1C0-A7C9-448E-B44A-7F6066F9292C}" presName="sp" presStyleCnt="0"/>
      <dgm:spPr/>
    </dgm:pt>
    <dgm:pt modelId="{EF7C5897-143F-4E24-BBB3-F1754852F94B}" type="pres">
      <dgm:prSet presAssocID="{C66A23C9-7B3A-4E61-BFB3-7653D2095A74}" presName="arrowAndChildren" presStyleCnt="0"/>
      <dgm:spPr/>
    </dgm:pt>
    <dgm:pt modelId="{D67E2D58-9D19-4A03-8344-90A1E8DB6D2E}" type="pres">
      <dgm:prSet presAssocID="{C66A23C9-7B3A-4E61-BFB3-7653D2095A74}" presName="parentTextArrow" presStyleLbl="node1" presStyleIdx="1" presStyleCnt="4"/>
      <dgm:spPr/>
    </dgm:pt>
    <dgm:pt modelId="{DD06EC70-1940-4B27-81D1-D43085CEF27D}" type="pres">
      <dgm:prSet presAssocID="{6B479F9E-BE91-4510-A0B5-242EBBFB524E}" presName="sp" presStyleCnt="0"/>
      <dgm:spPr/>
    </dgm:pt>
    <dgm:pt modelId="{0C424B0F-5644-478D-BBC7-3F7F46E78AE2}" type="pres">
      <dgm:prSet presAssocID="{61FD815A-E60B-4B77-B05D-65F5651C0BA9}" presName="arrowAndChildren" presStyleCnt="0"/>
      <dgm:spPr/>
    </dgm:pt>
    <dgm:pt modelId="{34E17E3B-E5B9-4F91-A25C-A9EAFB901E21}" type="pres">
      <dgm:prSet presAssocID="{61FD815A-E60B-4B77-B05D-65F5651C0BA9}" presName="parentTextArrow" presStyleLbl="node1" presStyleIdx="2" presStyleCnt="4"/>
      <dgm:spPr/>
    </dgm:pt>
    <dgm:pt modelId="{F94366FA-55E8-4459-AD0B-6C43C8FBB2AA}" type="pres">
      <dgm:prSet presAssocID="{062C28C2-E746-4CF4-AC8A-7DC85DE62553}" presName="sp" presStyleCnt="0"/>
      <dgm:spPr/>
    </dgm:pt>
    <dgm:pt modelId="{BD036420-58CC-4972-BBFE-2B0963E5E284}" type="pres">
      <dgm:prSet presAssocID="{1EA5885F-86F3-4533-B123-2BA73CCA88F6}" presName="arrowAndChildren" presStyleCnt="0"/>
      <dgm:spPr/>
    </dgm:pt>
    <dgm:pt modelId="{AB4A6D3D-793D-4731-A714-874A9968E4F4}" type="pres">
      <dgm:prSet presAssocID="{1EA5885F-86F3-4533-B123-2BA73CCA88F6}" presName="parentTextArrow" presStyleLbl="node1" presStyleIdx="3" presStyleCnt="4"/>
      <dgm:spPr/>
    </dgm:pt>
  </dgm:ptLst>
  <dgm:cxnLst>
    <dgm:cxn modelId="{25A19611-570C-47D5-8641-FAEDF33702CB}" type="presOf" srcId="{61FD815A-E60B-4B77-B05D-65F5651C0BA9}" destId="{34E17E3B-E5B9-4F91-A25C-A9EAFB901E21}" srcOrd="0" destOrd="0" presId="urn:microsoft.com/office/officeart/2005/8/layout/process4"/>
    <dgm:cxn modelId="{90FB1012-7274-42C1-8C1D-B60078408414}" type="presOf" srcId="{1EA5885F-86F3-4533-B123-2BA73CCA88F6}" destId="{AB4A6D3D-793D-4731-A714-874A9968E4F4}" srcOrd="0" destOrd="0" presId="urn:microsoft.com/office/officeart/2005/8/layout/process4"/>
    <dgm:cxn modelId="{39EF522F-F1A5-4678-BF70-1E9B35D72F8E}" type="presOf" srcId="{5B313079-811B-485C-8E92-95058AD07252}" destId="{C7DCB802-2EF0-475D-A05C-5915694257AF}" srcOrd="0" destOrd="0" presId="urn:microsoft.com/office/officeart/2005/8/layout/process4"/>
    <dgm:cxn modelId="{A2E13141-E968-41B8-AABE-1963430C78A2}" srcId="{90D6FD97-F69B-4172-A7AA-D1B38DB95DEF}" destId="{1EA5885F-86F3-4533-B123-2BA73CCA88F6}" srcOrd="0" destOrd="0" parTransId="{E5164DDA-8CD1-4067-A9F1-F742D6694F8B}" sibTransId="{062C28C2-E746-4CF4-AC8A-7DC85DE62553}"/>
    <dgm:cxn modelId="{E889C161-9F67-421E-87AD-5A0215BA235A}" type="presOf" srcId="{90D6FD97-F69B-4172-A7AA-D1B38DB95DEF}" destId="{3A51FD58-A8B4-42E8-8D52-8624A2BB3842}" srcOrd="0" destOrd="0" presId="urn:microsoft.com/office/officeart/2005/8/layout/process4"/>
    <dgm:cxn modelId="{4F2B414F-F3FB-43BD-B9D3-EB8F06738162}" srcId="{90D6FD97-F69B-4172-A7AA-D1B38DB95DEF}" destId="{61FD815A-E60B-4B77-B05D-65F5651C0BA9}" srcOrd="1" destOrd="0" parTransId="{5B3DD183-1CA5-480E-A6E7-9DB93A81B66B}" sibTransId="{6B479F9E-BE91-4510-A0B5-242EBBFB524E}"/>
    <dgm:cxn modelId="{947C6359-A9E2-4649-99C0-26521F42D022}" srcId="{90D6FD97-F69B-4172-A7AA-D1B38DB95DEF}" destId="{5B313079-811B-485C-8E92-95058AD07252}" srcOrd="3" destOrd="0" parTransId="{A2A9645C-34B5-4ED2-828D-1259DBE3CAFF}" sibTransId="{8FD79AB4-00A7-47E7-967C-4C9C1362D889}"/>
    <dgm:cxn modelId="{B9C11498-9779-4E4D-9205-C936049E046E}" srcId="{90D6FD97-F69B-4172-A7AA-D1B38DB95DEF}" destId="{C66A23C9-7B3A-4E61-BFB3-7653D2095A74}" srcOrd="2" destOrd="0" parTransId="{82B770EA-F9AC-4731-8B82-5E23EA567943}" sibTransId="{ED43A1C0-A7C9-448E-B44A-7F6066F9292C}"/>
    <dgm:cxn modelId="{A6E1CAA7-9D9D-4703-A1EB-5D91FC6E5304}" type="presOf" srcId="{C66A23C9-7B3A-4E61-BFB3-7653D2095A74}" destId="{D67E2D58-9D19-4A03-8344-90A1E8DB6D2E}" srcOrd="0" destOrd="0" presId="urn:microsoft.com/office/officeart/2005/8/layout/process4"/>
    <dgm:cxn modelId="{C5D8CDC6-D638-4D8D-BDA3-BBE0197F009E}" type="presParOf" srcId="{3A51FD58-A8B4-42E8-8D52-8624A2BB3842}" destId="{4F452042-BA95-4155-9F09-A46063132197}" srcOrd="0" destOrd="0" presId="urn:microsoft.com/office/officeart/2005/8/layout/process4"/>
    <dgm:cxn modelId="{A0B2F96B-E685-48AF-9B10-EC7A6DFB8CC7}" type="presParOf" srcId="{4F452042-BA95-4155-9F09-A46063132197}" destId="{C7DCB802-2EF0-475D-A05C-5915694257AF}" srcOrd="0" destOrd="0" presId="urn:microsoft.com/office/officeart/2005/8/layout/process4"/>
    <dgm:cxn modelId="{82625459-5E75-4344-A35E-299BD3467899}" type="presParOf" srcId="{3A51FD58-A8B4-42E8-8D52-8624A2BB3842}" destId="{DE4F5D26-79AA-42B1-9D12-AC13E5A257FE}" srcOrd="1" destOrd="0" presId="urn:microsoft.com/office/officeart/2005/8/layout/process4"/>
    <dgm:cxn modelId="{82A0D30A-2991-4F79-9BB3-FEC421AC6960}" type="presParOf" srcId="{3A51FD58-A8B4-42E8-8D52-8624A2BB3842}" destId="{EF7C5897-143F-4E24-BBB3-F1754852F94B}" srcOrd="2" destOrd="0" presId="urn:microsoft.com/office/officeart/2005/8/layout/process4"/>
    <dgm:cxn modelId="{08A3AD80-98C6-4F39-9DAD-E19B9E76CD08}" type="presParOf" srcId="{EF7C5897-143F-4E24-BBB3-F1754852F94B}" destId="{D67E2D58-9D19-4A03-8344-90A1E8DB6D2E}" srcOrd="0" destOrd="0" presId="urn:microsoft.com/office/officeart/2005/8/layout/process4"/>
    <dgm:cxn modelId="{7C83CD74-1A9C-43B1-B3C6-A1528E6F3348}" type="presParOf" srcId="{3A51FD58-A8B4-42E8-8D52-8624A2BB3842}" destId="{DD06EC70-1940-4B27-81D1-D43085CEF27D}" srcOrd="3" destOrd="0" presId="urn:microsoft.com/office/officeart/2005/8/layout/process4"/>
    <dgm:cxn modelId="{47A97D4D-3911-42C2-A571-5EB7D51090E1}" type="presParOf" srcId="{3A51FD58-A8B4-42E8-8D52-8624A2BB3842}" destId="{0C424B0F-5644-478D-BBC7-3F7F46E78AE2}" srcOrd="4" destOrd="0" presId="urn:microsoft.com/office/officeart/2005/8/layout/process4"/>
    <dgm:cxn modelId="{C8B5DBF7-E1BC-4722-889F-8C6FFEFE0572}" type="presParOf" srcId="{0C424B0F-5644-478D-BBC7-3F7F46E78AE2}" destId="{34E17E3B-E5B9-4F91-A25C-A9EAFB901E21}" srcOrd="0" destOrd="0" presId="urn:microsoft.com/office/officeart/2005/8/layout/process4"/>
    <dgm:cxn modelId="{4B6A4998-B4F4-498A-9629-B8761226F25F}" type="presParOf" srcId="{3A51FD58-A8B4-42E8-8D52-8624A2BB3842}" destId="{F94366FA-55E8-4459-AD0B-6C43C8FBB2AA}" srcOrd="5" destOrd="0" presId="urn:microsoft.com/office/officeart/2005/8/layout/process4"/>
    <dgm:cxn modelId="{0D95A284-4338-4C67-9620-C02CC8157489}" type="presParOf" srcId="{3A51FD58-A8B4-42E8-8D52-8624A2BB3842}" destId="{BD036420-58CC-4972-BBFE-2B0963E5E284}" srcOrd="6" destOrd="0" presId="urn:microsoft.com/office/officeart/2005/8/layout/process4"/>
    <dgm:cxn modelId="{F0924D3F-07A9-42D1-9183-22E822D80DA3}" type="presParOf" srcId="{BD036420-58CC-4972-BBFE-2B0963E5E284}" destId="{AB4A6D3D-793D-4731-A714-874A9968E4F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48B3D01-08BA-45F9-915F-C1686EE8A385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F0A520E-B356-4868-8C44-3C0FF34B609F}">
      <dgm:prSet custT="1"/>
      <dgm:spPr/>
      <dgm:t>
        <a:bodyPr/>
        <a:lstStyle/>
        <a:p>
          <a:r>
            <a:rPr lang="en-US" sz="1800" b="1" dirty="0">
              <a:latin typeface="Arial Narrow" panose="020B0606020202030204" pitchFamily="34" charset="0"/>
            </a:rPr>
            <a:t>How can you integrate counselling in your setting?</a:t>
          </a:r>
        </a:p>
      </dgm:t>
    </dgm:pt>
    <dgm:pt modelId="{1F966743-C0DD-453D-A86E-2B5847B923EA}" type="parTrans" cxnId="{98BE4709-2EFF-4CB5-9C2F-C91037EDDBEE}">
      <dgm:prSet/>
      <dgm:spPr/>
      <dgm:t>
        <a:bodyPr/>
        <a:lstStyle/>
        <a:p>
          <a:endParaRPr lang="en-US"/>
        </a:p>
      </dgm:t>
    </dgm:pt>
    <dgm:pt modelId="{5D5EF191-4605-4D46-8F5C-5D7BCE385E2E}" type="sibTrans" cxnId="{98BE4709-2EFF-4CB5-9C2F-C91037EDDBEE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579FD512-547C-4695-9449-3790EAFA45BB}">
      <dgm:prSet custT="1"/>
      <dgm:spPr/>
      <dgm:t>
        <a:bodyPr/>
        <a:lstStyle/>
        <a:p>
          <a:r>
            <a:rPr lang="en-US" sz="1400" b="1" dirty="0">
              <a:latin typeface="Arial Narrow" panose="020B0606020202030204" pitchFamily="34" charset="0"/>
            </a:rPr>
            <a:t>What barriers exist in your facility?</a:t>
          </a:r>
        </a:p>
      </dgm:t>
    </dgm:pt>
    <dgm:pt modelId="{2922B694-9D03-4F5E-AC2B-9A42645751A0}" type="parTrans" cxnId="{14340EEF-53FB-47F8-995C-C0094D06576D}">
      <dgm:prSet/>
      <dgm:spPr/>
      <dgm:t>
        <a:bodyPr/>
        <a:lstStyle/>
        <a:p>
          <a:endParaRPr lang="en-US"/>
        </a:p>
      </dgm:t>
    </dgm:pt>
    <dgm:pt modelId="{7B2952DB-776F-4660-9B9A-DEFDEA9F92D7}" type="sibTrans" cxnId="{14340EEF-53FB-47F8-995C-C0094D06576D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62F51D00-F371-474C-8774-011021BB076B}">
      <dgm:prSet/>
      <dgm:spPr/>
      <dgm:t>
        <a:bodyPr/>
        <a:lstStyle/>
        <a:p>
          <a:r>
            <a:rPr lang="en-US" b="1" dirty="0">
              <a:latin typeface="Arial Narrow" panose="020B0606020202030204" pitchFamily="34" charset="0"/>
            </a:rPr>
            <a:t>What tools would make integration easier?</a:t>
          </a:r>
        </a:p>
      </dgm:t>
    </dgm:pt>
    <dgm:pt modelId="{F096AB22-B63A-4DAD-9721-87FEB75B2514}" type="parTrans" cxnId="{572A941E-267B-4DAF-9BD9-6C766747647B}">
      <dgm:prSet/>
      <dgm:spPr/>
      <dgm:t>
        <a:bodyPr/>
        <a:lstStyle/>
        <a:p>
          <a:endParaRPr lang="en-US"/>
        </a:p>
      </dgm:t>
    </dgm:pt>
    <dgm:pt modelId="{AED23E45-B844-4C43-9874-9B59D78784BE}" type="sibTrans" cxnId="{572A941E-267B-4DAF-9BD9-6C766747647B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963F5A0C-C185-4080-80D8-06C9FCFDC9E0}">
      <dgm:prSet/>
      <dgm:spPr/>
      <dgm:t>
        <a:bodyPr/>
        <a:lstStyle/>
        <a:p>
          <a:endParaRPr lang="en-US">
            <a:latin typeface="Arial Narrow" panose="020B0606020202030204" pitchFamily="34" charset="0"/>
          </a:endParaRPr>
        </a:p>
      </dgm:t>
    </dgm:pt>
    <dgm:pt modelId="{2301FAB9-983E-4853-A2FD-3E1164A8A62C}" type="parTrans" cxnId="{1C2CE6B7-9A7E-4666-AD4E-DB0606F62CCD}">
      <dgm:prSet/>
      <dgm:spPr/>
      <dgm:t>
        <a:bodyPr/>
        <a:lstStyle/>
        <a:p>
          <a:endParaRPr lang="en-US"/>
        </a:p>
      </dgm:t>
    </dgm:pt>
    <dgm:pt modelId="{B8539E4B-75E2-4D2A-9ECC-D5B614A24440}" type="sibTrans" cxnId="{1C2CE6B7-9A7E-4666-AD4E-DB0606F62CCD}">
      <dgm:prSet/>
      <dgm:spPr/>
      <dgm:t>
        <a:bodyPr/>
        <a:lstStyle/>
        <a:p>
          <a:endParaRPr lang="en-US"/>
        </a:p>
      </dgm:t>
    </dgm:pt>
    <dgm:pt modelId="{80D5A591-41A2-467A-AADB-A7E0EDC50DC2}" type="pres">
      <dgm:prSet presAssocID="{648B3D01-08BA-45F9-915F-C1686EE8A38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86F34C95-3142-44ED-B553-4683D3918A4A}" type="pres">
      <dgm:prSet presAssocID="{1F0A520E-B356-4868-8C44-3C0FF34B609F}" presName="gear1" presStyleLbl="node1" presStyleIdx="0" presStyleCnt="3">
        <dgm:presLayoutVars>
          <dgm:chMax val="1"/>
          <dgm:bulletEnabled val="1"/>
        </dgm:presLayoutVars>
      </dgm:prSet>
      <dgm:spPr/>
    </dgm:pt>
    <dgm:pt modelId="{E5942809-F100-4431-8E47-16AD3216BBF4}" type="pres">
      <dgm:prSet presAssocID="{1F0A520E-B356-4868-8C44-3C0FF34B609F}" presName="gear1srcNode" presStyleLbl="node1" presStyleIdx="0" presStyleCnt="3"/>
      <dgm:spPr/>
    </dgm:pt>
    <dgm:pt modelId="{43A824AA-F8D4-40C4-85FF-4437A3FDD97E}" type="pres">
      <dgm:prSet presAssocID="{1F0A520E-B356-4868-8C44-3C0FF34B609F}" presName="gear1dstNode" presStyleLbl="node1" presStyleIdx="0" presStyleCnt="3"/>
      <dgm:spPr/>
    </dgm:pt>
    <dgm:pt modelId="{8496E27B-1D48-4027-B08F-3BBB8E544DD9}" type="pres">
      <dgm:prSet presAssocID="{579FD512-547C-4695-9449-3790EAFA45BB}" presName="gear2" presStyleLbl="node1" presStyleIdx="1" presStyleCnt="3">
        <dgm:presLayoutVars>
          <dgm:chMax val="1"/>
          <dgm:bulletEnabled val="1"/>
        </dgm:presLayoutVars>
      </dgm:prSet>
      <dgm:spPr/>
    </dgm:pt>
    <dgm:pt modelId="{D86E17CF-27B6-4040-8E46-AE5D45E99DC9}" type="pres">
      <dgm:prSet presAssocID="{579FD512-547C-4695-9449-3790EAFA45BB}" presName="gear2srcNode" presStyleLbl="node1" presStyleIdx="1" presStyleCnt="3"/>
      <dgm:spPr/>
    </dgm:pt>
    <dgm:pt modelId="{63145108-169D-46CE-8574-0FBD8563FED9}" type="pres">
      <dgm:prSet presAssocID="{579FD512-547C-4695-9449-3790EAFA45BB}" presName="gear2dstNode" presStyleLbl="node1" presStyleIdx="1" presStyleCnt="3"/>
      <dgm:spPr/>
    </dgm:pt>
    <dgm:pt modelId="{1731ADAD-A515-4A41-BE33-42F0C024B733}" type="pres">
      <dgm:prSet presAssocID="{62F51D00-F371-474C-8774-011021BB076B}" presName="gear3" presStyleLbl="node1" presStyleIdx="2" presStyleCnt="3"/>
      <dgm:spPr/>
    </dgm:pt>
    <dgm:pt modelId="{A0981A2D-2B90-47A1-92CD-2FDD974A8783}" type="pres">
      <dgm:prSet presAssocID="{62F51D00-F371-474C-8774-011021BB076B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47B0B9FF-CB3B-40A7-9E88-A2EEE4D3B048}" type="pres">
      <dgm:prSet presAssocID="{62F51D00-F371-474C-8774-011021BB076B}" presName="gear3srcNode" presStyleLbl="node1" presStyleIdx="2" presStyleCnt="3"/>
      <dgm:spPr/>
    </dgm:pt>
    <dgm:pt modelId="{7B8E573D-A6E9-4363-8480-32AFD2BAE9C3}" type="pres">
      <dgm:prSet presAssocID="{62F51D00-F371-474C-8774-011021BB076B}" presName="gear3dstNode" presStyleLbl="node1" presStyleIdx="2" presStyleCnt="3"/>
      <dgm:spPr/>
    </dgm:pt>
    <dgm:pt modelId="{42B10DBF-6288-4AEA-860A-180408F1F19A}" type="pres">
      <dgm:prSet presAssocID="{5D5EF191-4605-4D46-8F5C-5D7BCE385E2E}" presName="connector1" presStyleLbl="sibTrans2D1" presStyleIdx="0" presStyleCnt="3"/>
      <dgm:spPr/>
    </dgm:pt>
    <dgm:pt modelId="{8F34F607-C020-41A2-84B0-05B6206C73C0}" type="pres">
      <dgm:prSet presAssocID="{7B2952DB-776F-4660-9B9A-DEFDEA9F92D7}" presName="connector2" presStyleLbl="sibTrans2D1" presStyleIdx="1" presStyleCnt="3"/>
      <dgm:spPr/>
    </dgm:pt>
    <dgm:pt modelId="{CFEB9C5B-44DE-4183-A156-39AB0DEC4DEE}" type="pres">
      <dgm:prSet presAssocID="{AED23E45-B844-4C43-9874-9B59D78784BE}" presName="connector3" presStyleLbl="sibTrans2D1" presStyleIdx="2" presStyleCnt="3"/>
      <dgm:spPr/>
    </dgm:pt>
  </dgm:ptLst>
  <dgm:cxnLst>
    <dgm:cxn modelId="{98BE4709-2EFF-4CB5-9C2F-C91037EDDBEE}" srcId="{648B3D01-08BA-45F9-915F-C1686EE8A385}" destId="{1F0A520E-B356-4868-8C44-3C0FF34B609F}" srcOrd="0" destOrd="0" parTransId="{1F966743-C0DD-453D-A86E-2B5847B923EA}" sibTransId="{5D5EF191-4605-4D46-8F5C-5D7BCE385E2E}"/>
    <dgm:cxn modelId="{572A941E-267B-4DAF-9BD9-6C766747647B}" srcId="{648B3D01-08BA-45F9-915F-C1686EE8A385}" destId="{62F51D00-F371-474C-8774-011021BB076B}" srcOrd="2" destOrd="0" parTransId="{F096AB22-B63A-4DAD-9721-87FEB75B2514}" sibTransId="{AED23E45-B844-4C43-9874-9B59D78784BE}"/>
    <dgm:cxn modelId="{BAB1C336-43F9-4A44-8BD9-55D458A6DB9F}" type="presOf" srcId="{579FD512-547C-4695-9449-3790EAFA45BB}" destId="{8496E27B-1D48-4027-B08F-3BBB8E544DD9}" srcOrd="0" destOrd="0" presId="urn:microsoft.com/office/officeart/2005/8/layout/gear1"/>
    <dgm:cxn modelId="{12864664-364D-4C71-853A-B7949B201BF2}" type="presOf" srcId="{579FD512-547C-4695-9449-3790EAFA45BB}" destId="{63145108-169D-46CE-8574-0FBD8563FED9}" srcOrd="2" destOrd="0" presId="urn:microsoft.com/office/officeart/2005/8/layout/gear1"/>
    <dgm:cxn modelId="{2A1E1F7C-F663-4AD3-9CC4-D6B72506ADE5}" type="presOf" srcId="{1F0A520E-B356-4868-8C44-3C0FF34B609F}" destId="{E5942809-F100-4431-8E47-16AD3216BBF4}" srcOrd="1" destOrd="0" presId="urn:microsoft.com/office/officeart/2005/8/layout/gear1"/>
    <dgm:cxn modelId="{1A805C85-55E5-45DF-98A0-27D3D1AA7DB2}" type="presOf" srcId="{648B3D01-08BA-45F9-915F-C1686EE8A385}" destId="{80D5A591-41A2-467A-AADB-A7E0EDC50DC2}" srcOrd="0" destOrd="0" presId="urn:microsoft.com/office/officeart/2005/8/layout/gear1"/>
    <dgm:cxn modelId="{D07901A2-A572-447E-BA56-8299D2CA884B}" type="presOf" srcId="{7B2952DB-776F-4660-9B9A-DEFDEA9F92D7}" destId="{8F34F607-C020-41A2-84B0-05B6206C73C0}" srcOrd="0" destOrd="0" presId="urn:microsoft.com/office/officeart/2005/8/layout/gear1"/>
    <dgm:cxn modelId="{21B97AAB-7736-46F5-A86D-DB1A333919AB}" type="presOf" srcId="{62F51D00-F371-474C-8774-011021BB076B}" destId="{47B0B9FF-CB3B-40A7-9E88-A2EEE4D3B048}" srcOrd="2" destOrd="0" presId="urn:microsoft.com/office/officeart/2005/8/layout/gear1"/>
    <dgm:cxn modelId="{1C2CE6B7-9A7E-4666-AD4E-DB0606F62CCD}" srcId="{648B3D01-08BA-45F9-915F-C1686EE8A385}" destId="{963F5A0C-C185-4080-80D8-06C9FCFDC9E0}" srcOrd="3" destOrd="0" parTransId="{2301FAB9-983E-4853-A2FD-3E1164A8A62C}" sibTransId="{B8539E4B-75E2-4D2A-9ECC-D5B614A24440}"/>
    <dgm:cxn modelId="{D177C2BB-7029-4D9A-B573-16163060C8E4}" type="presOf" srcId="{1F0A520E-B356-4868-8C44-3C0FF34B609F}" destId="{43A824AA-F8D4-40C4-85FF-4437A3FDD97E}" srcOrd="2" destOrd="0" presId="urn:microsoft.com/office/officeart/2005/8/layout/gear1"/>
    <dgm:cxn modelId="{2B192DC7-B9CB-44A2-8848-AC0502C75FD7}" type="presOf" srcId="{5D5EF191-4605-4D46-8F5C-5D7BCE385E2E}" destId="{42B10DBF-6288-4AEA-860A-180408F1F19A}" srcOrd="0" destOrd="0" presId="urn:microsoft.com/office/officeart/2005/8/layout/gear1"/>
    <dgm:cxn modelId="{B5DEE4C9-BC54-44B3-BAE8-9C62871D2134}" type="presOf" srcId="{AED23E45-B844-4C43-9874-9B59D78784BE}" destId="{CFEB9C5B-44DE-4183-A156-39AB0DEC4DEE}" srcOrd="0" destOrd="0" presId="urn:microsoft.com/office/officeart/2005/8/layout/gear1"/>
    <dgm:cxn modelId="{B633A7DC-5A67-46CC-90C6-0E27D3E2FCAB}" type="presOf" srcId="{62F51D00-F371-474C-8774-011021BB076B}" destId="{7B8E573D-A6E9-4363-8480-32AFD2BAE9C3}" srcOrd="3" destOrd="0" presId="urn:microsoft.com/office/officeart/2005/8/layout/gear1"/>
    <dgm:cxn modelId="{109237E4-D335-439B-8770-8D294AB01370}" type="presOf" srcId="{1F0A520E-B356-4868-8C44-3C0FF34B609F}" destId="{86F34C95-3142-44ED-B553-4683D3918A4A}" srcOrd="0" destOrd="0" presId="urn:microsoft.com/office/officeart/2005/8/layout/gear1"/>
    <dgm:cxn modelId="{FA907AE7-C677-4A1A-9F0F-54F0AAF6538A}" type="presOf" srcId="{579FD512-547C-4695-9449-3790EAFA45BB}" destId="{D86E17CF-27B6-4040-8E46-AE5D45E99DC9}" srcOrd="1" destOrd="0" presId="urn:microsoft.com/office/officeart/2005/8/layout/gear1"/>
    <dgm:cxn modelId="{14340EEF-53FB-47F8-995C-C0094D06576D}" srcId="{648B3D01-08BA-45F9-915F-C1686EE8A385}" destId="{579FD512-547C-4695-9449-3790EAFA45BB}" srcOrd="1" destOrd="0" parTransId="{2922B694-9D03-4F5E-AC2B-9A42645751A0}" sibTransId="{7B2952DB-776F-4660-9B9A-DEFDEA9F92D7}"/>
    <dgm:cxn modelId="{6E2B3DF7-514F-4E65-A70F-08DDE9981F90}" type="presOf" srcId="{62F51D00-F371-474C-8774-011021BB076B}" destId="{A0981A2D-2B90-47A1-92CD-2FDD974A8783}" srcOrd="1" destOrd="0" presId="urn:microsoft.com/office/officeart/2005/8/layout/gear1"/>
    <dgm:cxn modelId="{043029FE-2D8D-4D3F-9723-6AF0D7F67184}" type="presOf" srcId="{62F51D00-F371-474C-8774-011021BB076B}" destId="{1731ADAD-A515-4A41-BE33-42F0C024B733}" srcOrd="0" destOrd="0" presId="urn:microsoft.com/office/officeart/2005/8/layout/gear1"/>
    <dgm:cxn modelId="{391DFF30-DE6B-4B5B-AC2D-30937AE4ECB2}" type="presParOf" srcId="{80D5A591-41A2-467A-AADB-A7E0EDC50DC2}" destId="{86F34C95-3142-44ED-B553-4683D3918A4A}" srcOrd="0" destOrd="0" presId="urn:microsoft.com/office/officeart/2005/8/layout/gear1"/>
    <dgm:cxn modelId="{D7CD68ED-FCA5-48F5-A9C8-C34DD2A81028}" type="presParOf" srcId="{80D5A591-41A2-467A-AADB-A7E0EDC50DC2}" destId="{E5942809-F100-4431-8E47-16AD3216BBF4}" srcOrd="1" destOrd="0" presId="urn:microsoft.com/office/officeart/2005/8/layout/gear1"/>
    <dgm:cxn modelId="{EF7E379A-C20A-45D7-B993-D25AB0DF437D}" type="presParOf" srcId="{80D5A591-41A2-467A-AADB-A7E0EDC50DC2}" destId="{43A824AA-F8D4-40C4-85FF-4437A3FDD97E}" srcOrd="2" destOrd="0" presId="urn:microsoft.com/office/officeart/2005/8/layout/gear1"/>
    <dgm:cxn modelId="{D06A8339-613B-4BF4-B80F-44EF00597DAB}" type="presParOf" srcId="{80D5A591-41A2-467A-AADB-A7E0EDC50DC2}" destId="{8496E27B-1D48-4027-B08F-3BBB8E544DD9}" srcOrd="3" destOrd="0" presId="urn:microsoft.com/office/officeart/2005/8/layout/gear1"/>
    <dgm:cxn modelId="{C3C32AEB-FC0C-4E39-8FD6-CD0FD4881665}" type="presParOf" srcId="{80D5A591-41A2-467A-AADB-A7E0EDC50DC2}" destId="{D86E17CF-27B6-4040-8E46-AE5D45E99DC9}" srcOrd="4" destOrd="0" presId="urn:microsoft.com/office/officeart/2005/8/layout/gear1"/>
    <dgm:cxn modelId="{0DDD2E61-2570-40A3-9805-2C249B4B30E4}" type="presParOf" srcId="{80D5A591-41A2-467A-AADB-A7E0EDC50DC2}" destId="{63145108-169D-46CE-8574-0FBD8563FED9}" srcOrd="5" destOrd="0" presId="urn:microsoft.com/office/officeart/2005/8/layout/gear1"/>
    <dgm:cxn modelId="{5B718105-61F4-4011-88E1-7234E5FB7A51}" type="presParOf" srcId="{80D5A591-41A2-467A-AADB-A7E0EDC50DC2}" destId="{1731ADAD-A515-4A41-BE33-42F0C024B733}" srcOrd="6" destOrd="0" presId="urn:microsoft.com/office/officeart/2005/8/layout/gear1"/>
    <dgm:cxn modelId="{F562D506-DB00-4802-A733-BE18455BA4B8}" type="presParOf" srcId="{80D5A591-41A2-467A-AADB-A7E0EDC50DC2}" destId="{A0981A2D-2B90-47A1-92CD-2FDD974A8783}" srcOrd="7" destOrd="0" presId="urn:microsoft.com/office/officeart/2005/8/layout/gear1"/>
    <dgm:cxn modelId="{465D5C94-D0F4-410D-BED9-CDA033CBDD0C}" type="presParOf" srcId="{80D5A591-41A2-467A-AADB-A7E0EDC50DC2}" destId="{47B0B9FF-CB3B-40A7-9E88-A2EEE4D3B048}" srcOrd="8" destOrd="0" presId="urn:microsoft.com/office/officeart/2005/8/layout/gear1"/>
    <dgm:cxn modelId="{367D09A5-241C-4715-B5FA-17A14F341823}" type="presParOf" srcId="{80D5A591-41A2-467A-AADB-A7E0EDC50DC2}" destId="{7B8E573D-A6E9-4363-8480-32AFD2BAE9C3}" srcOrd="9" destOrd="0" presId="urn:microsoft.com/office/officeart/2005/8/layout/gear1"/>
    <dgm:cxn modelId="{EC87315F-3DAF-43AE-AEC9-7C064D0BB84D}" type="presParOf" srcId="{80D5A591-41A2-467A-AADB-A7E0EDC50DC2}" destId="{42B10DBF-6288-4AEA-860A-180408F1F19A}" srcOrd="10" destOrd="0" presId="urn:microsoft.com/office/officeart/2005/8/layout/gear1"/>
    <dgm:cxn modelId="{834CC676-7800-4B4D-B87F-715506BDAAA4}" type="presParOf" srcId="{80D5A591-41A2-467A-AADB-A7E0EDC50DC2}" destId="{8F34F607-C020-41A2-84B0-05B6206C73C0}" srcOrd="11" destOrd="0" presId="urn:microsoft.com/office/officeart/2005/8/layout/gear1"/>
    <dgm:cxn modelId="{28C59409-E9DA-4ECA-80C9-9E5CD17E8115}" type="presParOf" srcId="{80D5A591-41A2-467A-AADB-A7E0EDC50DC2}" destId="{CFEB9C5B-44DE-4183-A156-39AB0DEC4DEE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DFB60-4273-4B60-AE2A-C25C1B677445}">
      <dsp:nvSpPr>
        <dsp:cNvPr id="0" name=""/>
        <dsp:cNvSpPr/>
      </dsp:nvSpPr>
      <dsp:spPr>
        <a:xfrm>
          <a:off x="0" y="409613"/>
          <a:ext cx="10931151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48973E-DB26-4853-926E-A7951BA0FE3B}">
      <dsp:nvSpPr>
        <dsp:cNvPr id="0" name=""/>
        <dsp:cNvSpPr/>
      </dsp:nvSpPr>
      <dsp:spPr>
        <a:xfrm>
          <a:off x="520403" y="25853"/>
          <a:ext cx="10408067" cy="7675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9220" tIns="0" rIns="289220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Arial Narrow" panose="020B0606020202030204" pitchFamily="34" charset="0"/>
            </a:rPr>
            <a:t>Tobacco use contributes to &gt;12% of NCD-related deaths in Malawi.</a:t>
          </a:r>
        </a:p>
      </dsp:txBody>
      <dsp:txXfrm>
        <a:off x="557870" y="63320"/>
        <a:ext cx="10333133" cy="692586"/>
      </dsp:txXfrm>
    </dsp:sp>
    <dsp:sp modelId="{BF2CE3E2-4972-413E-A386-E1BCDF39EBD2}">
      <dsp:nvSpPr>
        <dsp:cNvPr id="0" name=""/>
        <dsp:cNvSpPr/>
      </dsp:nvSpPr>
      <dsp:spPr>
        <a:xfrm>
          <a:off x="0" y="1588973"/>
          <a:ext cx="10931151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583852-4491-4090-B489-69452444A99C}">
      <dsp:nvSpPr>
        <dsp:cNvPr id="0" name=""/>
        <dsp:cNvSpPr/>
      </dsp:nvSpPr>
      <dsp:spPr>
        <a:xfrm>
          <a:off x="546557" y="1205213"/>
          <a:ext cx="8418440" cy="767520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9220" tIns="0" rIns="289220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Arial Narrow" panose="020B0606020202030204" pitchFamily="34" charset="0"/>
            </a:rPr>
            <a:t>Every patient contact is an opportunity to intervene.</a:t>
          </a:r>
        </a:p>
      </dsp:txBody>
      <dsp:txXfrm>
        <a:off x="584024" y="1242680"/>
        <a:ext cx="8343506" cy="692586"/>
      </dsp:txXfrm>
    </dsp:sp>
    <dsp:sp modelId="{B60B83AC-1C35-44C1-BDE2-6F43C642149A}">
      <dsp:nvSpPr>
        <dsp:cNvPr id="0" name=""/>
        <dsp:cNvSpPr/>
      </dsp:nvSpPr>
      <dsp:spPr>
        <a:xfrm>
          <a:off x="0" y="2768334"/>
          <a:ext cx="10931151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522EF2-9D16-406F-BBF1-F973489837B8}">
      <dsp:nvSpPr>
        <dsp:cNvPr id="0" name=""/>
        <dsp:cNvSpPr/>
      </dsp:nvSpPr>
      <dsp:spPr>
        <a:xfrm>
          <a:off x="546557" y="2384574"/>
          <a:ext cx="9459774" cy="767520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9220" tIns="0" rIns="289220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Arial Narrow" panose="020B0606020202030204" pitchFamily="34" charset="0"/>
            </a:rPr>
            <a:t>Integration ensures systematic identification and consistent delivery of counselling.</a:t>
          </a:r>
        </a:p>
      </dsp:txBody>
      <dsp:txXfrm>
        <a:off x="584024" y="2422041"/>
        <a:ext cx="9384840" cy="692586"/>
      </dsp:txXfrm>
    </dsp:sp>
    <dsp:sp modelId="{BE7AE8DB-A2A5-407E-B81B-D70879582DAD}">
      <dsp:nvSpPr>
        <dsp:cNvPr id="0" name=""/>
        <dsp:cNvSpPr/>
      </dsp:nvSpPr>
      <dsp:spPr>
        <a:xfrm>
          <a:off x="0" y="3947694"/>
          <a:ext cx="10931151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F389AA-7A8B-4F48-A120-5F4115BA292C}">
      <dsp:nvSpPr>
        <dsp:cNvPr id="0" name=""/>
        <dsp:cNvSpPr/>
      </dsp:nvSpPr>
      <dsp:spPr>
        <a:xfrm>
          <a:off x="546557" y="3563934"/>
          <a:ext cx="7651805" cy="767520"/>
        </a:xfrm>
        <a:prstGeom prst="roundRect">
          <a:avLst/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9220" tIns="0" rIns="289220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1" kern="1200" dirty="0">
              <a:solidFill>
                <a:schemeClr val="tx1"/>
              </a:solidFill>
              <a:latin typeface="Arial Narrow" panose="020B0606020202030204" pitchFamily="34" charset="0"/>
            </a:rPr>
            <a:t>If we don’t ask, we miss the chance to help.</a:t>
          </a:r>
          <a:endParaRPr lang="en-US" sz="26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584024" y="3601401"/>
        <a:ext cx="7576871" cy="6925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AAB24C-3B0C-4975-A7A4-133BEC26323D}">
      <dsp:nvSpPr>
        <dsp:cNvPr id="0" name=""/>
        <dsp:cNvSpPr/>
      </dsp:nvSpPr>
      <dsp:spPr>
        <a:xfrm rot="5400000">
          <a:off x="1004693" y="862633"/>
          <a:ext cx="750736" cy="85468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08FE480-0559-45EB-9B66-4E1D6F2EDCB1}">
      <dsp:nvSpPr>
        <dsp:cNvPr id="0" name=""/>
        <dsp:cNvSpPr/>
      </dsp:nvSpPr>
      <dsp:spPr>
        <a:xfrm>
          <a:off x="771077" y="30426"/>
          <a:ext cx="1263798" cy="884618"/>
        </a:xfrm>
        <a:prstGeom prst="roundRect">
          <a:avLst>
            <a:gd name="adj" fmla="val 166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Arial Narrow" panose="020B0606020202030204" pitchFamily="34" charset="0"/>
            </a:rPr>
            <a:t>Ask</a:t>
          </a:r>
        </a:p>
      </dsp:txBody>
      <dsp:txXfrm>
        <a:off x="814268" y="73617"/>
        <a:ext cx="1177416" cy="798236"/>
      </dsp:txXfrm>
    </dsp:sp>
    <dsp:sp modelId="{67AD7B22-BB19-4127-B3A4-386F15841504}">
      <dsp:nvSpPr>
        <dsp:cNvPr id="0" name=""/>
        <dsp:cNvSpPr/>
      </dsp:nvSpPr>
      <dsp:spPr>
        <a:xfrm>
          <a:off x="2036107" y="126370"/>
          <a:ext cx="2593539" cy="714987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Arial Narrow" panose="020B0606020202030204" pitchFamily="34" charset="0"/>
            </a:rPr>
            <a:t>Identify tobacco use at triage or intake.</a:t>
          </a:r>
        </a:p>
      </dsp:txBody>
      <dsp:txXfrm>
        <a:off x="2036107" y="126370"/>
        <a:ext cx="2593539" cy="714987"/>
      </dsp:txXfrm>
    </dsp:sp>
    <dsp:sp modelId="{F8F07180-BA01-4D33-9977-6B6AFEBC6AF9}">
      <dsp:nvSpPr>
        <dsp:cNvPr id="0" name=""/>
        <dsp:cNvSpPr/>
      </dsp:nvSpPr>
      <dsp:spPr>
        <a:xfrm rot="5400000">
          <a:off x="2613459" y="1856351"/>
          <a:ext cx="750736" cy="85468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651890"/>
            <a:satOff val="33333"/>
            <a:lumOff val="351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75F1DD4-0D18-4A3B-83E9-25CE81EF345F}">
      <dsp:nvSpPr>
        <dsp:cNvPr id="0" name=""/>
        <dsp:cNvSpPr/>
      </dsp:nvSpPr>
      <dsp:spPr>
        <a:xfrm>
          <a:off x="1943030" y="1032291"/>
          <a:ext cx="1581985" cy="884618"/>
        </a:xfrm>
        <a:prstGeom prst="roundRect">
          <a:avLst>
            <a:gd name="adj" fmla="val 16670"/>
          </a:avLst>
        </a:prstGeom>
        <a:solidFill>
          <a:schemeClr val="accent3">
            <a:hueOff val="677650"/>
            <a:satOff val="25000"/>
            <a:lumOff val="-367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Arial Narrow" panose="020B0606020202030204" pitchFamily="34" charset="0"/>
            </a:rPr>
            <a:t>Advise</a:t>
          </a:r>
        </a:p>
      </dsp:txBody>
      <dsp:txXfrm>
        <a:off x="1986221" y="1075482"/>
        <a:ext cx="1495603" cy="798236"/>
      </dsp:txXfrm>
    </dsp:sp>
    <dsp:sp modelId="{7E38EBB0-5D4F-4FC5-A86B-C05419FAEFEA}">
      <dsp:nvSpPr>
        <dsp:cNvPr id="0" name=""/>
        <dsp:cNvSpPr/>
      </dsp:nvSpPr>
      <dsp:spPr>
        <a:xfrm>
          <a:off x="3533438" y="1086212"/>
          <a:ext cx="3129882" cy="714987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Arial Narrow" panose="020B0606020202030204" pitchFamily="34" charset="0"/>
            </a:rPr>
            <a:t>Urge to quit clearly and personally.</a:t>
          </a:r>
        </a:p>
      </dsp:txBody>
      <dsp:txXfrm>
        <a:off x="3533438" y="1086212"/>
        <a:ext cx="3129882" cy="714987"/>
      </dsp:txXfrm>
    </dsp:sp>
    <dsp:sp modelId="{4FA7B3F5-5BE3-460E-B162-76021E4E83A6}">
      <dsp:nvSpPr>
        <dsp:cNvPr id="0" name=""/>
        <dsp:cNvSpPr/>
      </dsp:nvSpPr>
      <dsp:spPr>
        <a:xfrm rot="5400000">
          <a:off x="4028485" y="2850069"/>
          <a:ext cx="750736" cy="85468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1303779"/>
            <a:satOff val="66667"/>
            <a:lumOff val="702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2F093AB-5104-4087-9ECB-7D9725C6F93B}">
      <dsp:nvSpPr>
        <dsp:cNvPr id="0" name=""/>
        <dsp:cNvSpPr/>
      </dsp:nvSpPr>
      <dsp:spPr>
        <a:xfrm>
          <a:off x="3473712" y="2029433"/>
          <a:ext cx="1512691" cy="884618"/>
        </a:xfrm>
        <a:prstGeom prst="roundRect">
          <a:avLst>
            <a:gd name="adj" fmla="val 1667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latin typeface="Arial Narrow" panose="020B0606020202030204" pitchFamily="34" charset="0"/>
            </a:rPr>
            <a:t>Assess</a:t>
          </a:r>
        </a:p>
      </dsp:txBody>
      <dsp:txXfrm>
        <a:off x="3516903" y="2072624"/>
        <a:ext cx="1426309" cy="798236"/>
      </dsp:txXfrm>
    </dsp:sp>
    <dsp:sp modelId="{1C4D5D47-410C-4BA8-96A2-198FEFA5AE2D}">
      <dsp:nvSpPr>
        <dsp:cNvPr id="0" name=""/>
        <dsp:cNvSpPr/>
      </dsp:nvSpPr>
      <dsp:spPr>
        <a:xfrm>
          <a:off x="5090558" y="2090662"/>
          <a:ext cx="2544832" cy="714987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Arial Narrow" panose="020B0606020202030204" pitchFamily="34" charset="0"/>
            </a:rPr>
            <a:t>Readiness to quit using a 1–10 scale.</a:t>
          </a:r>
        </a:p>
      </dsp:txBody>
      <dsp:txXfrm>
        <a:off x="5090558" y="2090662"/>
        <a:ext cx="2544832" cy="714987"/>
      </dsp:txXfrm>
    </dsp:sp>
    <dsp:sp modelId="{690A2D27-729A-4886-BD97-078DA5A72CA0}">
      <dsp:nvSpPr>
        <dsp:cNvPr id="0" name=""/>
        <dsp:cNvSpPr/>
      </dsp:nvSpPr>
      <dsp:spPr>
        <a:xfrm rot="5400000">
          <a:off x="5472717" y="3843787"/>
          <a:ext cx="750736" cy="85468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1955669"/>
            <a:satOff val="100000"/>
            <a:lumOff val="1053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03F005B-2A37-4BB4-87D5-AD6D7D9C8C63}">
      <dsp:nvSpPr>
        <dsp:cNvPr id="0" name=""/>
        <dsp:cNvSpPr/>
      </dsp:nvSpPr>
      <dsp:spPr>
        <a:xfrm>
          <a:off x="4937160" y="3011580"/>
          <a:ext cx="1501809" cy="884618"/>
        </a:xfrm>
        <a:prstGeom prst="roundRect">
          <a:avLst>
            <a:gd name="adj" fmla="val 16670"/>
          </a:avLst>
        </a:prstGeom>
        <a:solidFill>
          <a:schemeClr val="accent3">
            <a:hueOff val="2032949"/>
            <a:satOff val="75000"/>
            <a:lumOff val="-1102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Arial Narrow" panose="020B0606020202030204" pitchFamily="34" charset="0"/>
            </a:rPr>
            <a:t>Assist</a:t>
          </a:r>
        </a:p>
      </dsp:txBody>
      <dsp:txXfrm>
        <a:off x="4980351" y="3054771"/>
        <a:ext cx="1415427" cy="798236"/>
      </dsp:txXfrm>
    </dsp:sp>
    <dsp:sp modelId="{CDBEB444-4A88-41FF-A0E0-69848A30FD89}">
      <dsp:nvSpPr>
        <dsp:cNvPr id="0" name=""/>
        <dsp:cNvSpPr/>
      </dsp:nvSpPr>
      <dsp:spPr>
        <a:xfrm>
          <a:off x="6619022" y="3014940"/>
          <a:ext cx="3278934" cy="714987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Arial Narrow" panose="020B0606020202030204" pitchFamily="34" charset="0"/>
            </a:rPr>
            <a:t>Offer brief support or NRT.</a:t>
          </a:r>
        </a:p>
      </dsp:txBody>
      <dsp:txXfrm>
        <a:off x="6619022" y="3014940"/>
        <a:ext cx="3278934" cy="714987"/>
      </dsp:txXfrm>
    </dsp:sp>
    <dsp:sp modelId="{2DA1FD6E-6DF4-4A5B-962F-5B39479C47ED}">
      <dsp:nvSpPr>
        <dsp:cNvPr id="0" name=""/>
        <dsp:cNvSpPr/>
      </dsp:nvSpPr>
      <dsp:spPr>
        <a:xfrm>
          <a:off x="6280485" y="4028440"/>
          <a:ext cx="1263798" cy="884618"/>
        </a:xfrm>
        <a:prstGeom prst="roundRect">
          <a:avLst>
            <a:gd name="adj" fmla="val 1667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latin typeface="Arial Narrow" panose="020B0606020202030204" pitchFamily="34" charset="0"/>
            </a:rPr>
            <a:t>Arrange</a:t>
          </a:r>
        </a:p>
      </dsp:txBody>
      <dsp:txXfrm>
        <a:off x="6323676" y="4071631"/>
        <a:ext cx="1177416" cy="798236"/>
      </dsp:txXfrm>
    </dsp:sp>
    <dsp:sp modelId="{63B8C0BD-BEA6-471F-A6CB-20411CBEDD43}">
      <dsp:nvSpPr>
        <dsp:cNvPr id="0" name=""/>
        <dsp:cNvSpPr/>
      </dsp:nvSpPr>
      <dsp:spPr>
        <a:xfrm>
          <a:off x="7629711" y="4124379"/>
          <a:ext cx="3007899" cy="714987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Arial Narrow" panose="020B0606020202030204" pitchFamily="34" charset="0"/>
            </a:rPr>
            <a:t>Schedule follow-up or referral.</a:t>
          </a:r>
        </a:p>
      </dsp:txBody>
      <dsp:txXfrm>
        <a:off x="7629711" y="4124379"/>
        <a:ext cx="3007899" cy="7149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A113EC-22DC-47D8-A296-0CD14AECB422}">
      <dsp:nvSpPr>
        <dsp:cNvPr id="0" name=""/>
        <dsp:cNvSpPr/>
      </dsp:nvSpPr>
      <dsp:spPr>
        <a:xfrm>
          <a:off x="605726" y="4974421"/>
          <a:ext cx="1071343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ECE700-BF9E-43FA-A3DA-84B1F8BE4336}">
      <dsp:nvSpPr>
        <dsp:cNvPr id="0" name=""/>
        <dsp:cNvSpPr/>
      </dsp:nvSpPr>
      <dsp:spPr>
        <a:xfrm>
          <a:off x="0" y="4138777"/>
          <a:ext cx="1071343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643CF3-F116-4933-A3C1-0A0797050F0F}">
      <dsp:nvSpPr>
        <dsp:cNvPr id="0" name=""/>
        <dsp:cNvSpPr/>
      </dsp:nvSpPr>
      <dsp:spPr>
        <a:xfrm>
          <a:off x="0" y="3303133"/>
          <a:ext cx="1071343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4514F4-63C2-4643-82C4-24645AA4BBC3}">
      <dsp:nvSpPr>
        <dsp:cNvPr id="0" name=""/>
        <dsp:cNvSpPr/>
      </dsp:nvSpPr>
      <dsp:spPr>
        <a:xfrm>
          <a:off x="0" y="2467489"/>
          <a:ext cx="1071343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453708-B354-4749-9F79-8439FF8E2BE6}">
      <dsp:nvSpPr>
        <dsp:cNvPr id="0" name=""/>
        <dsp:cNvSpPr/>
      </dsp:nvSpPr>
      <dsp:spPr>
        <a:xfrm>
          <a:off x="0" y="1631845"/>
          <a:ext cx="1071343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8EAC63-A237-4608-9D05-AB370BB63352}">
      <dsp:nvSpPr>
        <dsp:cNvPr id="0" name=""/>
        <dsp:cNvSpPr/>
      </dsp:nvSpPr>
      <dsp:spPr>
        <a:xfrm>
          <a:off x="0" y="796201"/>
          <a:ext cx="1071343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C65AC2-04A7-4155-A9CB-7A49309A60A6}">
      <dsp:nvSpPr>
        <dsp:cNvPr id="0" name=""/>
        <dsp:cNvSpPr/>
      </dsp:nvSpPr>
      <dsp:spPr>
        <a:xfrm>
          <a:off x="2785493" y="349"/>
          <a:ext cx="7927942" cy="795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latin typeface="Arial Narrow" panose="020B0606020202030204" pitchFamily="34" charset="0"/>
            </a:rPr>
            <a:t>Ask and document tobacco use.</a:t>
          </a:r>
        </a:p>
      </dsp:txBody>
      <dsp:txXfrm>
        <a:off x="2785493" y="349"/>
        <a:ext cx="7927942" cy="795851"/>
      </dsp:txXfrm>
    </dsp:sp>
    <dsp:sp modelId="{9B92B3CD-4F21-4FE6-B203-D96DB9CCC4E8}">
      <dsp:nvSpPr>
        <dsp:cNvPr id="0" name=""/>
        <dsp:cNvSpPr/>
      </dsp:nvSpPr>
      <dsp:spPr>
        <a:xfrm>
          <a:off x="0" y="349"/>
          <a:ext cx="2785493" cy="795851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>
              <a:latin typeface="Arial Narrow" panose="020B0606020202030204" pitchFamily="34" charset="0"/>
            </a:rPr>
            <a:t>Step 1</a:t>
          </a:r>
        </a:p>
      </dsp:txBody>
      <dsp:txXfrm>
        <a:off x="38857" y="39206"/>
        <a:ext cx="2707779" cy="756994"/>
      </dsp:txXfrm>
    </dsp:sp>
    <dsp:sp modelId="{F697C8BC-C60C-42B7-A40C-4965D8A836D2}">
      <dsp:nvSpPr>
        <dsp:cNvPr id="0" name=""/>
        <dsp:cNvSpPr/>
      </dsp:nvSpPr>
      <dsp:spPr>
        <a:xfrm>
          <a:off x="2785493" y="835993"/>
          <a:ext cx="7927942" cy="795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latin typeface="Arial Narrow" panose="020B0606020202030204" pitchFamily="34" charset="0"/>
            </a:rPr>
            <a:t>Advise and link to benefits of quitting.</a:t>
          </a:r>
        </a:p>
      </dsp:txBody>
      <dsp:txXfrm>
        <a:off x="2785493" y="835993"/>
        <a:ext cx="7927942" cy="795851"/>
      </dsp:txXfrm>
    </dsp:sp>
    <dsp:sp modelId="{63AED6DD-55E9-489A-B213-45C4D5881545}">
      <dsp:nvSpPr>
        <dsp:cNvPr id="0" name=""/>
        <dsp:cNvSpPr/>
      </dsp:nvSpPr>
      <dsp:spPr>
        <a:xfrm>
          <a:off x="0" y="835993"/>
          <a:ext cx="2785493" cy="795851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>
              <a:latin typeface="Arial Narrow" panose="020B0606020202030204" pitchFamily="34" charset="0"/>
            </a:rPr>
            <a:t>Step 2</a:t>
          </a:r>
        </a:p>
      </dsp:txBody>
      <dsp:txXfrm>
        <a:off x="38857" y="874850"/>
        <a:ext cx="2707779" cy="756994"/>
      </dsp:txXfrm>
    </dsp:sp>
    <dsp:sp modelId="{5E14FC01-93B9-400D-9BA9-924BC52B819B}">
      <dsp:nvSpPr>
        <dsp:cNvPr id="0" name=""/>
        <dsp:cNvSpPr/>
      </dsp:nvSpPr>
      <dsp:spPr>
        <a:xfrm>
          <a:off x="2785493" y="1671637"/>
          <a:ext cx="7927942" cy="795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latin typeface="Arial Narrow" panose="020B0606020202030204" pitchFamily="34" charset="0"/>
            </a:rPr>
            <a:t>Assess readiness to quit.</a:t>
          </a:r>
        </a:p>
      </dsp:txBody>
      <dsp:txXfrm>
        <a:off x="2785493" y="1671637"/>
        <a:ext cx="7927942" cy="795851"/>
      </dsp:txXfrm>
    </dsp:sp>
    <dsp:sp modelId="{D25EE067-54EA-44F7-A80B-661EBF841616}">
      <dsp:nvSpPr>
        <dsp:cNvPr id="0" name=""/>
        <dsp:cNvSpPr/>
      </dsp:nvSpPr>
      <dsp:spPr>
        <a:xfrm>
          <a:off x="0" y="1671637"/>
          <a:ext cx="2785493" cy="795851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>
              <a:latin typeface="Arial Narrow" panose="020B0606020202030204" pitchFamily="34" charset="0"/>
            </a:rPr>
            <a:t>Step 3</a:t>
          </a:r>
        </a:p>
      </dsp:txBody>
      <dsp:txXfrm>
        <a:off x="38857" y="1710494"/>
        <a:ext cx="2707779" cy="756994"/>
      </dsp:txXfrm>
    </dsp:sp>
    <dsp:sp modelId="{31512D21-D62A-427C-A715-3F4E92156E15}">
      <dsp:nvSpPr>
        <dsp:cNvPr id="0" name=""/>
        <dsp:cNvSpPr/>
      </dsp:nvSpPr>
      <dsp:spPr>
        <a:xfrm>
          <a:off x="2785493" y="2507281"/>
          <a:ext cx="7927942" cy="795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latin typeface="Arial Narrow" panose="020B0606020202030204" pitchFamily="34" charset="0"/>
            </a:rPr>
            <a:t>Offer practical support or referral.</a:t>
          </a:r>
        </a:p>
      </dsp:txBody>
      <dsp:txXfrm>
        <a:off x="2785493" y="2507281"/>
        <a:ext cx="7927942" cy="795851"/>
      </dsp:txXfrm>
    </dsp:sp>
    <dsp:sp modelId="{DD2E675E-3FDD-421B-8BF8-5E53803EE7FA}">
      <dsp:nvSpPr>
        <dsp:cNvPr id="0" name=""/>
        <dsp:cNvSpPr/>
      </dsp:nvSpPr>
      <dsp:spPr>
        <a:xfrm>
          <a:off x="0" y="2507281"/>
          <a:ext cx="2785493" cy="795851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>
              <a:latin typeface="Arial Narrow" panose="020B0606020202030204" pitchFamily="34" charset="0"/>
            </a:rPr>
            <a:t>Step 4</a:t>
          </a:r>
        </a:p>
      </dsp:txBody>
      <dsp:txXfrm>
        <a:off x="38857" y="2546138"/>
        <a:ext cx="2707779" cy="756994"/>
      </dsp:txXfrm>
    </dsp:sp>
    <dsp:sp modelId="{C1DCD921-C3ED-4667-B91F-3296AC3E7FE0}">
      <dsp:nvSpPr>
        <dsp:cNvPr id="0" name=""/>
        <dsp:cNvSpPr/>
      </dsp:nvSpPr>
      <dsp:spPr>
        <a:xfrm>
          <a:off x="2785493" y="3342925"/>
          <a:ext cx="7927942" cy="795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latin typeface="Arial Narrow" panose="020B0606020202030204" pitchFamily="34" charset="0"/>
            </a:rPr>
            <a:t>Record in patient file.</a:t>
          </a:r>
        </a:p>
      </dsp:txBody>
      <dsp:txXfrm>
        <a:off x="2785493" y="3342925"/>
        <a:ext cx="7927942" cy="795851"/>
      </dsp:txXfrm>
    </dsp:sp>
    <dsp:sp modelId="{A6342317-737D-45D9-86C3-81CA0AE9BFBC}">
      <dsp:nvSpPr>
        <dsp:cNvPr id="0" name=""/>
        <dsp:cNvSpPr/>
      </dsp:nvSpPr>
      <dsp:spPr>
        <a:xfrm>
          <a:off x="0" y="3342925"/>
          <a:ext cx="2785493" cy="795851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latin typeface="Arial Narrow" panose="020B0606020202030204" pitchFamily="34" charset="0"/>
            </a:rPr>
            <a:t>Step 5</a:t>
          </a:r>
        </a:p>
      </dsp:txBody>
      <dsp:txXfrm>
        <a:off x="38857" y="3381782"/>
        <a:ext cx="2707779" cy="756994"/>
      </dsp:txXfrm>
    </dsp:sp>
    <dsp:sp modelId="{E92AD8F1-0000-430B-A8DB-64A598C288B2}">
      <dsp:nvSpPr>
        <dsp:cNvPr id="0" name=""/>
        <dsp:cNvSpPr/>
      </dsp:nvSpPr>
      <dsp:spPr>
        <a:xfrm>
          <a:off x="3391219" y="4178569"/>
          <a:ext cx="7927942" cy="795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6CE3B8-4B9C-445A-A9D5-F5E9EA2D0519}">
      <dsp:nvSpPr>
        <dsp:cNvPr id="0" name=""/>
        <dsp:cNvSpPr/>
      </dsp:nvSpPr>
      <dsp:spPr>
        <a:xfrm>
          <a:off x="3498196" y="4178919"/>
          <a:ext cx="5208399" cy="795851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 Narrow" panose="020B0606020202030204" pitchFamily="34" charset="0"/>
            </a:rPr>
            <a:t>Every contact counts!</a:t>
          </a:r>
        </a:p>
      </dsp:txBody>
      <dsp:txXfrm>
        <a:off x="3537053" y="4217776"/>
        <a:ext cx="5130685" cy="7569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E41AAC-AD28-4D12-9CEF-4303F3B15A3B}">
      <dsp:nvSpPr>
        <dsp:cNvPr id="0" name=""/>
        <dsp:cNvSpPr/>
      </dsp:nvSpPr>
      <dsp:spPr>
        <a:xfrm>
          <a:off x="0" y="37508"/>
          <a:ext cx="10637610" cy="14449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Use HMIS forms or facility registers.</a:t>
          </a:r>
        </a:p>
      </dsp:txBody>
      <dsp:txXfrm>
        <a:off x="70537" y="108045"/>
        <a:ext cx="10496536" cy="1303875"/>
      </dsp:txXfrm>
    </dsp:sp>
    <dsp:sp modelId="{6042B4B7-3DBD-4FD5-A6D9-3C3B6E76EB7D}">
      <dsp:nvSpPr>
        <dsp:cNvPr id="0" name=""/>
        <dsp:cNvSpPr/>
      </dsp:nvSpPr>
      <dsp:spPr>
        <a:xfrm>
          <a:off x="0" y="1591898"/>
          <a:ext cx="10637610" cy="14449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Record tobacco use, counselling provided, referral made.</a:t>
          </a:r>
        </a:p>
      </dsp:txBody>
      <dsp:txXfrm>
        <a:off x="70537" y="1662435"/>
        <a:ext cx="10496536" cy="1303875"/>
      </dsp:txXfrm>
    </dsp:sp>
    <dsp:sp modelId="{EDDC696C-E85D-411C-BDF9-8D9B6FECD6AC}">
      <dsp:nvSpPr>
        <dsp:cNvPr id="0" name=""/>
        <dsp:cNvSpPr/>
      </dsp:nvSpPr>
      <dsp:spPr>
        <a:xfrm>
          <a:off x="0" y="3146289"/>
          <a:ext cx="10637610" cy="14449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Data supports quality improvement and national reporting.</a:t>
          </a:r>
        </a:p>
      </dsp:txBody>
      <dsp:txXfrm>
        <a:off x="70537" y="3216826"/>
        <a:ext cx="10496536" cy="13038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EC32B0-E023-4FD9-B7FB-3FD5427B4119}">
      <dsp:nvSpPr>
        <dsp:cNvPr id="0" name=""/>
        <dsp:cNvSpPr/>
      </dsp:nvSpPr>
      <dsp:spPr>
        <a:xfrm>
          <a:off x="0" y="0"/>
          <a:ext cx="11082031" cy="4676009"/>
        </a:xfrm>
        <a:prstGeom prst="roundRect">
          <a:avLst>
            <a:gd name="adj" fmla="val 85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3629103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Currently, most health facilities record tobacco use manually.</a:t>
          </a:r>
        </a:p>
      </dsp:txBody>
      <dsp:txXfrm>
        <a:off x="116412" y="116412"/>
        <a:ext cx="10849207" cy="4443185"/>
      </dsp:txXfrm>
    </dsp:sp>
    <dsp:sp modelId="{1A1F8FE0-A118-47F9-A4CD-26A5EBB21031}">
      <dsp:nvSpPr>
        <dsp:cNvPr id="0" name=""/>
        <dsp:cNvSpPr/>
      </dsp:nvSpPr>
      <dsp:spPr>
        <a:xfrm>
          <a:off x="342218" y="1372399"/>
          <a:ext cx="10527930" cy="3273207"/>
        </a:xfrm>
        <a:prstGeom prst="roundRect">
          <a:avLst>
            <a:gd name="adj" fmla="val 105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2078486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Future considerations to integrate cessation data (Leverage on expansion of DHIS2 and mHealth systems)</a:t>
          </a:r>
        </a:p>
      </dsp:txBody>
      <dsp:txXfrm>
        <a:off x="442880" y="1473061"/>
        <a:ext cx="10326606" cy="3071883"/>
      </dsp:txXfrm>
    </dsp:sp>
    <dsp:sp modelId="{2B2989D2-8C3C-4FE0-9A6E-3CF8A0013116}">
      <dsp:nvSpPr>
        <dsp:cNvPr id="0" name=""/>
        <dsp:cNvSpPr/>
      </dsp:nvSpPr>
      <dsp:spPr>
        <a:xfrm>
          <a:off x="619230" y="2541392"/>
          <a:ext cx="9973828" cy="1870404"/>
        </a:xfrm>
        <a:prstGeom prst="roundRect">
          <a:avLst>
            <a:gd name="adj" fmla="val 105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99136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DHIS2 could include a tobacco cessation module (just as it currently does for HIV and maternal health indicators)</a:t>
          </a:r>
        </a:p>
      </dsp:txBody>
      <dsp:txXfrm>
        <a:off x="676751" y="2598913"/>
        <a:ext cx="9858786" cy="17553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7342B8-A7E0-4C1D-BA4B-D06091B5CFB7}">
      <dsp:nvSpPr>
        <dsp:cNvPr id="0" name=""/>
        <dsp:cNvSpPr/>
      </dsp:nvSpPr>
      <dsp:spPr>
        <a:xfrm>
          <a:off x="0" y="385043"/>
          <a:ext cx="10637610" cy="655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29E788-C012-4D65-A431-E24A49E47A85}">
      <dsp:nvSpPr>
        <dsp:cNvPr id="0" name=""/>
        <dsp:cNvSpPr/>
      </dsp:nvSpPr>
      <dsp:spPr>
        <a:xfrm>
          <a:off x="531880" y="1283"/>
          <a:ext cx="8431849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1453" tIns="0" rIns="281453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Arial Narrow" panose="020B0606020202030204" pitchFamily="34" charset="0"/>
            </a:rPr>
            <a:t>Use mobile reminders and WhatsApp peer groups.</a:t>
          </a:r>
        </a:p>
      </dsp:txBody>
      <dsp:txXfrm>
        <a:off x="569347" y="38750"/>
        <a:ext cx="8356915" cy="692586"/>
      </dsp:txXfrm>
    </dsp:sp>
    <dsp:sp modelId="{6B36DFC3-C223-4963-98B6-0A4ECA7D98D7}">
      <dsp:nvSpPr>
        <dsp:cNvPr id="0" name=""/>
        <dsp:cNvSpPr/>
      </dsp:nvSpPr>
      <dsp:spPr>
        <a:xfrm>
          <a:off x="0" y="1564403"/>
          <a:ext cx="10637610" cy="655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F6EC98-7A0C-49CA-9FF5-FC26B42AE91B}">
      <dsp:nvSpPr>
        <dsp:cNvPr id="0" name=""/>
        <dsp:cNvSpPr/>
      </dsp:nvSpPr>
      <dsp:spPr>
        <a:xfrm>
          <a:off x="531880" y="1180643"/>
          <a:ext cx="7446327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1453" tIns="0" rIns="281453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latin typeface="Arial Narrow" panose="020B0606020202030204" pitchFamily="34" charset="0"/>
            </a:rPr>
            <a:t>Electronic registers for tracking follow-ups.</a:t>
          </a:r>
        </a:p>
      </dsp:txBody>
      <dsp:txXfrm>
        <a:off x="569347" y="1218110"/>
        <a:ext cx="7371393" cy="692586"/>
      </dsp:txXfrm>
    </dsp:sp>
    <dsp:sp modelId="{09EC8D39-6072-4D47-9884-303A5180A7E7}">
      <dsp:nvSpPr>
        <dsp:cNvPr id="0" name=""/>
        <dsp:cNvSpPr/>
      </dsp:nvSpPr>
      <dsp:spPr>
        <a:xfrm>
          <a:off x="0" y="2743764"/>
          <a:ext cx="10637610" cy="18837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97" tIns="541528" rIns="825597" bIns="184912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>
              <a:latin typeface="Arial Narrow" panose="020B0606020202030204" pitchFamily="34" charset="0"/>
            </a:rPr>
            <a:t>Cessation clinics (Mental health coordinators)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>
              <a:latin typeface="Arial Narrow" panose="020B0606020202030204" pitchFamily="34" charset="0"/>
            </a:rPr>
            <a:t>NCD coordinators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>
              <a:latin typeface="Arial Narrow" panose="020B0606020202030204" pitchFamily="34" charset="0"/>
            </a:rPr>
            <a:t>Volunteers.</a:t>
          </a:r>
        </a:p>
      </dsp:txBody>
      <dsp:txXfrm>
        <a:off x="0" y="2743764"/>
        <a:ext cx="10637610" cy="1883700"/>
      </dsp:txXfrm>
    </dsp:sp>
    <dsp:sp modelId="{038AC6EE-980B-41A4-878E-E17C72EB2A79}">
      <dsp:nvSpPr>
        <dsp:cNvPr id="0" name=""/>
        <dsp:cNvSpPr/>
      </dsp:nvSpPr>
      <dsp:spPr>
        <a:xfrm>
          <a:off x="531880" y="2360004"/>
          <a:ext cx="8235936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1453" tIns="0" rIns="281453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Arial Narrow" panose="020B0606020202030204" pitchFamily="34" charset="0"/>
            </a:rPr>
            <a:t>Referral pathways in Malawi health systems set up:</a:t>
          </a:r>
        </a:p>
      </dsp:txBody>
      <dsp:txXfrm>
        <a:off x="569347" y="2397471"/>
        <a:ext cx="8161002" cy="69258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DCB802-2EF0-475D-A05C-5915694257AF}">
      <dsp:nvSpPr>
        <dsp:cNvPr id="0" name=""/>
        <dsp:cNvSpPr/>
      </dsp:nvSpPr>
      <dsp:spPr>
        <a:xfrm>
          <a:off x="0" y="2873494"/>
          <a:ext cx="8278585" cy="6283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Narrow" panose="020B0606020202030204" pitchFamily="34" charset="0"/>
            </a:rPr>
            <a:t>Before leaving, patient is referred to mental health (cessation) clinic.</a:t>
          </a:r>
        </a:p>
      </dsp:txBody>
      <dsp:txXfrm>
        <a:off x="0" y="2873494"/>
        <a:ext cx="8278585" cy="628390"/>
      </dsp:txXfrm>
    </dsp:sp>
    <dsp:sp modelId="{D67E2D58-9D19-4A03-8344-90A1E8DB6D2E}">
      <dsp:nvSpPr>
        <dsp:cNvPr id="0" name=""/>
        <dsp:cNvSpPr/>
      </dsp:nvSpPr>
      <dsp:spPr>
        <a:xfrm rot="10800000">
          <a:off x="0" y="1915266"/>
          <a:ext cx="8278585" cy="966463"/>
        </a:xfrm>
        <a:prstGeom prst="upArrowCallou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Narrow" panose="020B0606020202030204" pitchFamily="34" charset="0"/>
            </a:rPr>
            <a:t>During NCD clinic review: CO advises on quitting.</a:t>
          </a:r>
        </a:p>
      </dsp:txBody>
      <dsp:txXfrm rot="10800000">
        <a:off x="0" y="1915266"/>
        <a:ext cx="8278585" cy="627979"/>
      </dsp:txXfrm>
    </dsp:sp>
    <dsp:sp modelId="{34E17E3B-E5B9-4F91-A25C-A9EAFB901E21}">
      <dsp:nvSpPr>
        <dsp:cNvPr id="0" name=""/>
        <dsp:cNvSpPr/>
      </dsp:nvSpPr>
      <dsp:spPr>
        <a:xfrm rot="10800000">
          <a:off x="0" y="958228"/>
          <a:ext cx="8278585" cy="966463"/>
        </a:xfrm>
        <a:prstGeom prst="upArrowCallou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Narrow" panose="020B0606020202030204" pitchFamily="34" charset="0"/>
            </a:rPr>
            <a:t>At OPD during vital signs taking, Nurse asks, records tobacco use.</a:t>
          </a:r>
        </a:p>
      </dsp:txBody>
      <dsp:txXfrm rot="10800000">
        <a:off x="0" y="958228"/>
        <a:ext cx="8278585" cy="627979"/>
      </dsp:txXfrm>
    </dsp:sp>
    <dsp:sp modelId="{AB4A6D3D-793D-4731-A714-874A9968E4F4}">
      <dsp:nvSpPr>
        <dsp:cNvPr id="0" name=""/>
        <dsp:cNvSpPr/>
      </dsp:nvSpPr>
      <dsp:spPr>
        <a:xfrm rot="10800000">
          <a:off x="0" y="1190"/>
          <a:ext cx="8278585" cy="966463"/>
        </a:xfrm>
        <a:prstGeom prst="upArrowCallou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cap="none" spc="0" dirty="0" err="1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Narrow" panose="020B0606020202030204" pitchFamily="34" charset="0"/>
            </a:rPr>
            <a:t>Mr</a:t>
          </a:r>
          <a:r>
            <a:rPr lang="en-US" sz="24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Narrow" panose="020B0606020202030204" pitchFamily="34" charset="0"/>
            </a:rPr>
            <a:t> Lameck, 45-year-old male with hypertension, smokes 10 cigarettes/day.</a:t>
          </a:r>
        </a:p>
      </dsp:txBody>
      <dsp:txXfrm rot="10800000">
        <a:off x="0" y="1190"/>
        <a:ext cx="8278585" cy="62797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F34C95-3142-44ED-B553-4683D3918A4A}">
      <dsp:nvSpPr>
        <dsp:cNvPr id="0" name=""/>
        <dsp:cNvSpPr/>
      </dsp:nvSpPr>
      <dsp:spPr>
        <a:xfrm>
          <a:off x="4609147" y="2082936"/>
          <a:ext cx="2545811" cy="2545811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Arial Narrow" panose="020B0606020202030204" pitchFamily="34" charset="0"/>
            </a:rPr>
            <a:t>How can you integrate counselling in your setting?</a:t>
          </a:r>
        </a:p>
      </dsp:txBody>
      <dsp:txXfrm>
        <a:off x="5120968" y="2679280"/>
        <a:ext cx="1522169" cy="1308600"/>
      </dsp:txXfrm>
    </dsp:sp>
    <dsp:sp modelId="{8496E27B-1D48-4027-B08F-3BBB8E544DD9}">
      <dsp:nvSpPr>
        <dsp:cNvPr id="0" name=""/>
        <dsp:cNvSpPr/>
      </dsp:nvSpPr>
      <dsp:spPr>
        <a:xfrm>
          <a:off x="3127948" y="1481199"/>
          <a:ext cx="1851499" cy="1851499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Arial Narrow" panose="020B0606020202030204" pitchFamily="34" charset="0"/>
            </a:rPr>
            <a:t>What barriers exist in your facility?</a:t>
          </a:r>
        </a:p>
      </dsp:txBody>
      <dsp:txXfrm>
        <a:off x="3594068" y="1950137"/>
        <a:ext cx="919259" cy="913623"/>
      </dsp:txXfrm>
    </dsp:sp>
    <dsp:sp modelId="{1731ADAD-A515-4A41-BE33-42F0C024B733}">
      <dsp:nvSpPr>
        <dsp:cNvPr id="0" name=""/>
        <dsp:cNvSpPr/>
      </dsp:nvSpPr>
      <dsp:spPr>
        <a:xfrm rot="20700000">
          <a:off x="4164976" y="203853"/>
          <a:ext cx="1814091" cy="1814091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 Narrow" panose="020B0606020202030204" pitchFamily="34" charset="0"/>
            </a:rPr>
            <a:t>What tools would make integration easier?</a:t>
          </a:r>
        </a:p>
      </dsp:txBody>
      <dsp:txXfrm rot="-20700000">
        <a:off x="4562860" y="601737"/>
        <a:ext cx="1018324" cy="1018324"/>
      </dsp:txXfrm>
    </dsp:sp>
    <dsp:sp modelId="{42B10DBF-6288-4AEA-860A-180408F1F19A}">
      <dsp:nvSpPr>
        <dsp:cNvPr id="0" name=""/>
        <dsp:cNvSpPr/>
      </dsp:nvSpPr>
      <dsp:spPr>
        <a:xfrm>
          <a:off x="4418186" y="1696046"/>
          <a:ext cx="3258638" cy="3258638"/>
        </a:xfrm>
        <a:prstGeom prst="circularArrow">
          <a:avLst>
            <a:gd name="adj1" fmla="val 4687"/>
            <a:gd name="adj2" fmla="val 299029"/>
            <a:gd name="adj3" fmla="val 2525655"/>
            <a:gd name="adj4" fmla="val 15840984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34F607-C020-41A2-84B0-05B6206C73C0}">
      <dsp:nvSpPr>
        <dsp:cNvPr id="0" name=""/>
        <dsp:cNvSpPr/>
      </dsp:nvSpPr>
      <dsp:spPr>
        <a:xfrm>
          <a:off x="2800051" y="1069668"/>
          <a:ext cx="2367604" cy="2367604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EB9C5B-44DE-4183-A156-39AB0DEC4DEE}">
      <dsp:nvSpPr>
        <dsp:cNvPr id="0" name=""/>
        <dsp:cNvSpPr/>
      </dsp:nvSpPr>
      <dsp:spPr>
        <a:xfrm>
          <a:off x="3745358" y="-195364"/>
          <a:ext cx="2552754" cy="255275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860EE-AAAF-4606-89FC-4B86DE7FA5D8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1A15E5-A26C-47FC-9DB8-D6F0F368D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984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Engage learners in discussing barriers. Ask them to suggest solutions relevant to their facility context.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A15E5-A26C-47FC-9DB8-D6F0F368D26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771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0FE4EBB-B53C-B2DC-CA42-CF297EA3E1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" b="872"/>
          <a:stretch>
            <a:fillRect/>
          </a:stretch>
        </p:blipFill>
        <p:spPr>
          <a:xfrm>
            <a:off x="0" y="-27210"/>
            <a:ext cx="12192000" cy="67723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2F971F-976D-2CD6-16AB-492A8937ED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14723"/>
            <a:ext cx="9144000" cy="139524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C372C3-87F7-8918-5D80-3E1F035D69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73154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1F5E6-C074-26A9-AA02-B0D637B5A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992587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FC7A28-A683-7AD0-AB1E-AFC2776297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69D184-B9D6-1B8B-0339-C5DA19717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48FD-14A1-4B37-8C6E-D3E2F8B17668}" type="datetimeFigureOut">
              <a:rPr lang="en-ZA" smtClean="0"/>
              <a:t>2025/11/10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9878CA-D876-60FE-9FC5-8B6BB44F1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55A883-E9B5-7C83-7EB6-AF2FBB4A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3CB28B-F1CA-EC56-338B-C59F2EF3CA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3880" y="0"/>
            <a:ext cx="101812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936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7A48C2-BF1C-566B-E7D2-35DA2F96FF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44898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0B4FFA-8C57-20BE-C79C-1F9DCA6C76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2E983-B2B6-2107-1DB8-836E9706C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48FD-14A1-4B37-8C6E-D3E2F8B17668}" type="datetimeFigureOut">
              <a:rPr lang="en-ZA" smtClean="0"/>
              <a:t>2025/11/10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0E3DAC-83B9-6AE0-5A72-2B05A8D9B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390F8-3978-9AEF-C891-1CD7884C5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69F25D-8013-2304-D68D-B5BEEA14D2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3880" y="0"/>
            <a:ext cx="101812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71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D8195AC-6C3E-3948-3184-2FE4A3E5D2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4279" y="120677"/>
            <a:ext cx="9681170" cy="112821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7037212-D456-5B96-393A-7B0F44566A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4278" y="1625691"/>
            <a:ext cx="10637611" cy="462874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ZA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923416-49A5-811B-3C96-1995CB324079}"/>
              </a:ext>
            </a:extLst>
          </p:cNvPr>
          <p:cNvSpPr/>
          <p:nvPr userDrawn="1"/>
        </p:nvSpPr>
        <p:spPr>
          <a:xfrm>
            <a:off x="0" y="0"/>
            <a:ext cx="409903" cy="65899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675650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44A56-520B-933B-A26E-66D6DAA3C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217A1-5E95-4CA9-9AEB-F16CE614D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C02492-83BA-5757-C7AD-659D7C41A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48FD-14A1-4B37-8C6E-D3E2F8B17668}" type="datetimeFigureOut">
              <a:rPr lang="en-ZA" smtClean="0"/>
              <a:t>2025/11/10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A74931-4D05-18AE-DDAB-9A52CC054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5B9ED1-2D84-836E-9B9A-1AEFCB6F7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8C36F2E-434D-DF1C-051B-69F49AD78C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172" y="1233376"/>
            <a:ext cx="10967655" cy="9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32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9EB5A-B211-42C4-E854-9B47635A6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939" y="151179"/>
            <a:ext cx="9886122" cy="83821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638A15-993C-4698-0FF0-84C1FB1085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9AC5F5-62A8-230E-314D-A047E1A09D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E45D5C-EC1C-7B16-9149-4054585C9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48FD-14A1-4B37-8C6E-D3E2F8B17668}" type="datetimeFigureOut">
              <a:rPr lang="en-ZA" smtClean="0"/>
              <a:t>2025/11/10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22E58F-1491-31B1-2B11-A18A27E42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E7A3C0-698B-C820-E0EC-3C8170969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FD43C4-03A0-084F-407B-52EFFF44AF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3880" y="0"/>
            <a:ext cx="101812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763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26284-74D2-9B00-456F-EBC63BA23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914"/>
            <a:ext cx="10335680" cy="61709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988E3-1539-A194-C3E4-CA341B0B53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9E388B-203B-E850-2DF0-CD3A0C1360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C9193E-E3B0-FB63-5E8E-4C8F04BE66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FCF93C-152A-993F-0542-5762017375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2372C4-78AB-F9E2-9E42-4C1D8C21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48FD-14A1-4B37-8C6E-D3E2F8B17668}" type="datetimeFigureOut">
              <a:rPr lang="en-ZA" smtClean="0"/>
              <a:t>2025/11/10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6048E6-240B-A1C2-A6C5-D9BA23DB1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59FB37-9096-B2BB-5935-6ABECBE21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65125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25215-26D0-9F1F-A4CF-06CA8AC42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5613"/>
            <a:ext cx="10010869" cy="66854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C4244C-B78B-FDE2-8F3B-4BE42C99C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48FD-14A1-4B37-8C6E-D3E2F8B17668}" type="datetimeFigureOut">
              <a:rPr lang="en-ZA" smtClean="0"/>
              <a:t>2025/11/10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899855-5228-FA72-99DB-6F446CC2E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F46978-9A13-86F5-F2DC-22A92CF0C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28B443-966E-F733-D73F-CC2F36D2F5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3880" y="0"/>
            <a:ext cx="101812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031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AF6C2C-E8BD-D37C-1D25-1AB2B6D7D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48FD-14A1-4B37-8C6E-D3E2F8B17668}" type="datetimeFigureOut">
              <a:rPr lang="en-ZA" smtClean="0"/>
              <a:t>2025/11/10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A3CAE9-ED18-2F74-D315-D88C5C3E5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AEF522-89AB-0FDC-4F4E-9E55BBD28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CC0440-E698-FC01-D708-D0C983381B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3880" y="0"/>
            <a:ext cx="101812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733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64BB0-779E-C2DF-3C22-0A15BC05E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12969-79C4-FA81-B644-9C077F90B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7300" y="1127858"/>
            <a:ext cx="6172200" cy="474113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761EC2-5B0D-415A-42EA-1145B7F47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7686D3-4771-DCDA-AA4F-D35D86C61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48FD-14A1-4B37-8C6E-D3E2F8B17668}" type="datetimeFigureOut">
              <a:rPr lang="en-ZA" smtClean="0"/>
              <a:t>2025/11/10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7C3517-59EE-52E4-B7D7-6F89C34ED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D92564-D789-580E-464B-4685119DB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0B13E4-9A33-E75A-CC5F-FB5DA997A3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3880" y="0"/>
            <a:ext cx="101812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273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108EA-0D60-B429-CACE-C617BE8C0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D5A3A6-F17B-CDFB-750D-BE5B6E0329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1247361"/>
            <a:ext cx="6172200" cy="479670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086EDF-11FD-591F-0306-67D8B9E575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B21EF3-D4FC-ADBB-D5BB-D879E4106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48FD-14A1-4B37-8C6E-D3E2F8B17668}" type="datetimeFigureOut">
              <a:rPr lang="en-ZA" smtClean="0"/>
              <a:t>2025/11/10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92EF17-D200-F2F6-31DD-6FAFA15F6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1F7FD4-918F-DEF2-5BC2-B9674A7E8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02251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">
              <a:schemeClr val="accent5">
                <a:lumMod val="20000"/>
                <a:lumOff val="80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053301-BE9B-1A57-0A6A-2AFB664F3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35680" cy="7671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7BD377-71C2-B5FB-55E0-DAD6FB787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30017"/>
            <a:ext cx="10335680" cy="45469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B314B8-EDF5-0B0D-CA1E-E115147446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F48FD-14A1-4B37-8C6E-D3E2F8B17668}" type="datetimeFigureOut">
              <a:rPr lang="en-ZA" smtClean="0"/>
              <a:t>2025/11/10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FA6FC0-977A-EFA6-709F-7CDAD57BFB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BD21B-4A32-0683-14BE-7C162D899B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563532-58FB-BF56-DE18-355ABCA4F8D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173880" y="4388"/>
            <a:ext cx="1018120" cy="11278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15AB348-154D-7680-88AC-9B3189DC2306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15285" y="1234815"/>
            <a:ext cx="10967655" cy="975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F16F60-3706-CC6D-556E-2BC0EAB69D86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15284" y="6307578"/>
            <a:ext cx="10967655" cy="9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072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4400" kern="1200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6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healthcare-in-europe.com/en/news/ct-outperforms-lab-diagnosis-for-coronavirus-infection.html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3F71A-94D2-2349-37CE-1D31D33B4E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8343" y="2400980"/>
            <a:ext cx="11495314" cy="1028020"/>
          </a:xfrm>
        </p:spPr>
        <p:txBody>
          <a:bodyPr>
            <a:noAutofit/>
          </a:bodyPr>
          <a:lstStyle/>
          <a:p>
            <a:r>
              <a:rPr lang="en-US" sz="3600" b="1" dirty="0"/>
              <a:t>Integrating Cessation Counselling into Routine Clinical Care</a:t>
            </a:r>
            <a:endParaRPr lang="en-ZA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F31730-BA22-3C62-F70E-9F60661279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15697"/>
            <a:ext cx="9144000" cy="567189"/>
          </a:xfrm>
        </p:spPr>
        <p:txBody>
          <a:bodyPr/>
          <a:lstStyle/>
          <a:p>
            <a:r>
              <a:rPr lang="en-ZA" b="1" dirty="0"/>
              <a:t>Alexander Thomas Mboma, MPH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76CA24-A77A-7155-0D9C-497CC47B2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44" y="5449807"/>
            <a:ext cx="762000" cy="76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FD05F6-0DFB-9044-7CC2-15213BDB5912}"/>
              </a:ext>
            </a:extLst>
          </p:cNvPr>
          <p:cNvSpPr txBox="1"/>
          <p:nvPr/>
        </p:nvSpPr>
        <p:spPr>
          <a:xfrm>
            <a:off x="157744" y="5842475"/>
            <a:ext cx="6099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Center for Development Management (CDM)</a:t>
            </a:r>
          </a:p>
        </p:txBody>
      </p:sp>
    </p:spTree>
    <p:extLst>
      <p:ext uri="{BB962C8B-B14F-4D97-AF65-F5344CB8AC3E}">
        <p14:creationId xmlns:p14="http://schemas.microsoft.com/office/powerpoint/2010/main" val="467145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9C986-2445-2C00-3DB4-3FD54CF111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400" b="1" dirty="0"/>
              <a:t>Digital and Referral support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5E603B0-5C46-AA92-DAD6-DAD649EC8C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6239889"/>
              </p:ext>
            </p:extLst>
          </p:nvPr>
        </p:nvGraphicFramePr>
        <p:xfrm>
          <a:off x="934278" y="1625691"/>
          <a:ext cx="10637611" cy="4628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0288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E047D-C4C4-26FC-D273-0F48E6052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18354"/>
            <a:ext cx="3932237" cy="67065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Case study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B970587F-FCA5-D5CE-35F0-42D5C7147D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1440550"/>
              </p:ext>
            </p:extLst>
          </p:nvPr>
        </p:nvGraphicFramePr>
        <p:xfrm>
          <a:off x="3559629" y="1415143"/>
          <a:ext cx="8278585" cy="3501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842FED23-DBAB-D496-B94A-0FEDDC6AE33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692" t="13393" r="41309" b="6812"/>
          <a:stretch>
            <a:fillRect/>
          </a:stretch>
        </p:blipFill>
        <p:spPr>
          <a:xfrm>
            <a:off x="0" y="1864773"/>
            <a:ext cx="3265714" cy="305225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2600FEB-55A6-5799-EA72-385C7EFEB469}"/>
              </a:ext>
            </a:extLst>
          </p:cNvPr>
          <p:cNvGrpSpPr/>
          <p:nvPr/>
        </p:nvGrpSpPr>
        <p:grpSpPr>
          <a:xfrm>
            <a:off x="4133848" y="5457997"/>
            <a:ext cx="7543797" cy="511559"/>
            <a:chOff x="2991927" y="1971536"/>
            <a:chExt cx="1636007" cy="110170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73B4C2D-B961-5A80-97FA-3A8710F4A2B2}"/>
                </a:ext>
              </a:extLst>
            </p:cNvPr>
            <p:cNvSpPr/>
            <p:nvPr/>
          </p:nvSpPr>
          <p:spPr>
            <a:xfrm>
              <a:off x="3053306" y="1971536"/>
              <a:ext cx="1513248" cy="822841"/>
            </a:xfrm>
            <a:prstGeom prst="roundRect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sp>
        <p:sp>
          <p:nvSpPr>
            <p:cNvPr id="10" name="Rectangle: Rounded Corners 4">
              <a:extLst>
                <a:ext uri="{FF2B5EF4-FFF2-40B4-BE49-F238E27FC236}">
                  <a16:creationId xmlns:a16="http://schemas.microsoft.com/office/drawing/2014/main" id="{0149D89E-E15D-E8AA-9786-603AF7153037}"/>
                </a:ext>
              </a:extLst>
            </p:cNvPr>
            <p:cNvSpPr txBox="1"/>
            <p:nvPr/>
          </p:nvSpPr>
          <p:spPr>
            <a:xfrm>
              <a:off x="2991927" y="1971536"/>
              <a:ext cx="1636007" cy="1101702"/>
            </a:xfrm>
            <a:prstGeom prst="rect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b="1" kern="1200" dirty="0">
                  <a:latin typeface="Arial Narrow" panose="020B0606020202030204" pitchFamily="34" charset="0"/>
                </a:rPr>
                <a:t>Integration achieved without disrupting workflow.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6488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0DE88-EEDF-FC86-41AF-6A8E90C3C0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Reflection and Discussion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2DB8351-94E9-18F3-65C0-F3E9F87AB1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2657258"/>
              </p:ext>
            </p:extLst>
          </p:nvPr>
        </p:nvGraphicFramePr>
        <p:xfrm>
          <a:off x="1598307" y="1429748"/>
          <a:ext cx="9681170" cy="4628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6083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9518C15-6438-FBD0-4130-8DC7E997267A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77875" y="1429657"/>
            <a:ext cx="10636250" cy="4629150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400" b="1" dirty="0">
                <a:latin typeface="Arial Narrow" panose="020B0606020202030204" pitchFamily="34" charset="0"/>
              </a:rPr>
              <a:t>Thank you for completing Module 7</a:t>
            </a:r>
          </a:p>
        </p:txBody>
      </p:sp>
    </p:spTree>
    <p:extLst>
      <p:ext uri="{BB962C8B-B14F-4D97-AF65-F5344CB8AC3E}">
        <p14:creationId xmlns:p14="http://schemas.microsoft.com/office/powerpoint/2010/main" val="3881092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967E0-984C-2162-AC6D-7F5C1AACC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28527"/>
            <a:ext cx="5767841" cy="794657"/>
          </a:xfrm>
        </p:spPr>
        <p:txBody>
          <a:bodyPr>
            <a:noAutofit/>
          </a:bodyPr>
          <a:lstStyle/>
          <a:p>
            <a:r>
              <a:rPr lang="en-US" sz="4800" b="1" dirty="0"/>
              <a:t>Module Overview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637978-37E7-F8A2-17F1-F6F3267734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4724" y="1590292"/>
            <a:ext cx="5344883" cy="3126699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2000" b="1" dirty="0">
                <a:latin typeface="Arial Narrow" panose="020B0606020202030204" pitchFamily="34" charset="0"/>
              </a:rPr>
              <a:t>Learning Outcomes:</a:t>
            </a:r>
          </a:p>
          <a:p>
            <a:pPr algn="l">
              <a:lnSpc>
                <a:spcPct val="100000"/>
              </a:lnSpc>
            </a:pPr>
            <a:r>
              <a:rPr lang="en-US" sz="2000" dirty="0">
                <a:latin typeface="Arial Narrow" panose="020B0606020202030204" pitchFamily="34" charset="0"/>
              </a:rPr>
              <a:t>1. Identify points of care where counselling fits naturally.</a:t>
            </a:r>
          </a:p>
          <a:p>
            <a:pPr algn="l">
              <a:lnSpc>
                <a:spcPct val="100000"/>
              </a:lnSpc>
            </a:pPr>
            <a:r>
              <a:rPr lang="en-US" sz="2000" dirty="0">
                <a:latin typeface="Arial Narrow" panose="020B0606020202030204" pitchFamily="34" charset="0"/>
              </a:rPr>
              <a:t>2. Apply the 5A’s and VBA frameworks efficiently during consultations.</a:t>
            </a:r>
          </a:p>
          <a:p>
            <a:pPr algn="l">
              <a:lnSpc>
                <a:spcPct val="100000"/>
              </a:lnSpc>
            </a:pPr>
            <a:r>
              <a:rPr lang="en-US" sz="2000" dirty="0">
                <a:latin typeface="Arial Narrow" panose="020B0606020202030204" pitchFamily="34" charset="0"/>
              </a:rPr>
              <a:t>3. Utilize documentation and referral systems.</a:t>
            </a:r>
          </a:p>
          <a:p>
            <a:pPr algn="l">
              <a:lnSpc>
                <a:spcPct val="100000"/>
              </a:lnSpc>
            </a:pPr>
            <a:r>
              <a:rPr lang="en-US" sz="2000" dirty="0">
                <a:latin typeface="Arial Narrow" panose="020B0606020202030204" pitchFamily="34" charset="0"/>
              </a:rPr>
              <a:t>4. Integrate cessation support into NCD, HIV, TB, and maternal health programs.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3BE48B-4348-6FC4-48D3-E4C8465903EB}"/>
              </a:ext>
            </a:extLst>
          </p:cNvPr>
          <p:cNvSpPr txBox="1"/>
          <p:nvPr/>
        </p:nvSpPr>
        <p:spPr>
          <a:xfrm>
            <a:off x="494724" y="5103434"/>
            <a:ext cx="5138056" cy="923330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</a:rPr>
              <a:t>To equip healthcare workers with the skills to embed brief tobacco cessation counselling within daily patient care routines.</a:t>
            </a: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FE97A8DD-580D-D9F7-07D6-7F2FC2FBB90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1390" r="11390"/>
          <a:stretch>
            <a:fillRect/>
          </a:stretch>
        </p:blipFill>
        <p:spPr>
          <a:xfrm>
            <a:off x="6352394" y="1840239"/>
            <a:ext cx="4792990" cy="3724860"/>
          </a:xfrm>
        </p:spPr>
      </p:pic>
    </p:spTree>
    <p:extLst>
      <p:ext uri="{BB962C8B-B14F-4D97-AF65-F5344CB8AC3E}">
        <p14:creationId xmlns:p14="http://schemas.microsoft.com/office/powerpoint/2010/main" val="3776425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3D12B-32BF-557A-2310-AE2482200B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4278" y="359229"/>
            <a:ext cx="9681170" cy="857002"/>
          </a:xfrm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000" b="1" dirty="0"/>
              <a:t>Why integration of cessation counselling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4F13431-0BA9-84E3-DF92-320E5D2E18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389274"/>
              </p:ext>
            </p:extLst>
          </p:nvPr>
        </p:nvGraphicFramePr>
        <p:xfrm>
          <a:off x="934278" y="1625691"/>
          <a:ext cx="10931151" cy="4628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9115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2E38D-EC87-706F-3BD8-DA93951BF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2993" y="293914"/>
            <a:ext cx="8481864" cy="77288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000" b="1" dirty="0"/>
              <a:t>The 5A’s Framework in clinical context</a:t>
            </a:r>
            <a:endParaRPr lang="en-ZA" sz="4000" b="1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A9011F5-B1D5-E587-61E9-DC1CB480B5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3665588"/>
              </p:ext>
            </p:extLst>
          </p:nvPr>
        </p:nvGraphicFramePr>
        <p:xfrm>
          <a:off x="934278" y="1415142"/>
          <a:ext cx="10637611" cy="49203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8284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8FADE-1805-276B-5F8A-08DCCEC9C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4278" y="191388"/>
            <a:ext cx="9681170" cy="824345"/>
          </a:xfrm>
        </p:spPr>
        <p:txBody>
          <a:bodyPr>
            <a:noAutofit/>
          </a:bodyPr>
          <a:lstStyle/>
          <a:p>
            <a:r>
              <a:rPr lang="en-US" sz="4000" b="1" dirty="0"/>
              <a:t>Very Brief Advice counselling in 3–5 minutes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0C41E4F-E75E-95DD-4836-EB62706E09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763115"/>
              </p:ext>
            </p:extLst>
          </p:nvPr>
        </p:nvGraphicFramePr>
        <p:xfrm>
          <a:off x="934278" y="1415142"/>
          <a:ext cx="10713436" cy="4974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5674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BE0FD-1AE6-DDDA-D8A6-308BADB4EB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4278" y="180502"/>
            <a:ext cx="9681170" cy="846117"/>
          </a:xfrm>
        </p:spPr>
        <p:txBody>
          <a:bodyPr>
            <a:noAutofit/>
          </a:bodyPr>
          <a:lstStyle/>
          <a:p>
            <a:r>
              <a:rPr lang="en-US" sz="4000" b="1" dirty="0"/>
              <a:t>Documentation and Monitoring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240A589-24BE-B0D2-B6E1-E103734A04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6272943"/>
              </p:ext>
            </p:extLst>
          </p:nvPr>
        </p:nvGraphicFramePr>
        <p:xfrm>
          <a:off x="934278" y="1625691"/>
          <a:ext cx="10637611" cy="4628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580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669CC-9409-B852-CBC6-44E5F012FD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How Malawi can leverage emerging digital health systems to improve cessation care.</a:t>
            </a:r>
            <a:endParaRPr lang="en-US" sz="32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FC9D4A4-047C-EC0A-1DD8-B302AEC2F8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0935071"/>
              </p:ext>
            </p:extLst>
          </p:nvPr>
        </p:nvGraphicFramePr>
        <p:xfrm>
          <a:off x="489858" y="1578429"/>
          <a:ext cx="11082032" cy="4676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4068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9603C-C91C-61EC-7A56-B757F58AA2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Brainstorm session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B26987-C711-E06E-427C-5416DD435D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571500" indent="-571500" algn="l">
              <a:lnSpc>
                <a:spcPct val="150000"/>
              </a:lnSpc>
              <a:buFont typeface="+mj-lt"/>
              <a:buAutoNum type="romanUcPeriod"/>
            </a:pPr>
            <a:r>
              <a:rPr lang="en-US" sz="2800" i="1" dirty="0">
                <a:latin typeface="Arial Narrow" panose="020B0606020202030204" pitchFamily="34" charset="0"/>
              </a:rPr>
              <a:t>How can we integrate tobacco cessation data into part of broader digital NCD initiatives?</a:t>
            </a:r>
          </a:p>
          <a:p>
            <a:pPr marL="571500" indent="-571500" algn="l">
              <a:lnSpc>
                <a:spcPct val="150000"/>
              </a:lnSpc>
              <a:buFont typeface="+mj-lt"/>
              <a:buAutoNum type="romanUcPeriod"/>
            </a:pPr>
            <a:r>
              <a:rPr lang="en-US" sz="2800" i="1" dirty="0">
                <a:latin typeface="Arial Narrow" panose="020B0606020202030204" pitchFamily="34" charset="0"/>
              </a:rPr>
              <a:t>What kind of digital tools would make cessation follow-up easier?</a:t>
            </a:r>
          </a:p>
          <a:p>
            <a:pPr marL="571500" indent="-571500" algn="l">
              <a:lnSpc>
                <a:spcPct val="150000"/>
              </a:lnSpc>
              <a:buFont typeface="+mj-lt"/>
              <a:buAutoNum type="romanUcPeriod"/>
            </a:pPr>
            <a:r>
              <a:rPr lang="en-US" sz="2800" i="1" dirty="0">
                <a:latin typeface="Arial Narrow" panose="020B0606020202030204" pitchFamily="34" charset="0"/>
              </a:rPr>
              <a:t>How could existing tools like DHIS2, or WhatsApp groups be adapted for tobacco cessation and counselling?</a:t>
            </a:r>
          </a:p>
          <a:p>
            <a:pPr marL="571500" indent="-571500" algn="l">
              <a:lnSpc>
                <a:spcPct val="150000"/>
              </a:lnSpc>
              <a:buFont typeface="+mj-lt"/>
              <a:buAutoNum type="romanUcPeriod"/>
            </a:pPr>
            <a:r>
              <a:rPr lang="en-US" sz="2800" i="1" dirty="0">
                <a:latin typeface="Arial Narrow" panose="020B0606020202030204" pitchFamily="34" charset="0"/>
              </a:rPr>
              <a:t>What challenges (connectivity, literacy, funding) need to be addressed first?</a:t>
            </a:r>
          </a:p>
        </p:txBody>
      </p:sp>
    </p:spTree>
    <p:extLst>
      <p:ext uri="{BB962C8B-B14F-4D97-AF65-F5344CB8AC3E}">
        <p14:creationId xmlns:p14="http://schemas.microsoft.com/office/powerpoint/2010/main" val="364158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60FE-089C-57DD-6EA8-DB7791658A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Overcoming Integration challenges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D8405C-4E73-EB44-A5FB-9860D85AD1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 Narrow" panose="020B0606020202030204" pitchFamily="34" charset="0"/>
              </a:rPr>
              <a:t>Potential challenges and their proposed mitigation strategies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585B7C6-3D51-B5E2-B5D9-EE57E46AF2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67388"/>
              </p:ext>
            </p:extLst>
          </p:nvPr>
        </p:nvGraphicFramePr>
        <p:xfrm>
          <a:off x="934278" y="2535552"/>
          <a:ext cx="10323444" cy="331443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161722">
                  <a:extLst>
                    <a:ext uri="{9D8B030D-6E8A-4147-A177-3AD203B41FA5}">
                      <a16:colId xmlns:a16="http://schemas.microsoft.com/office/drawing/2014/main" val="2627325384"/>
                    </a:ext>
                  </a:extLst>
                </a:gridCol>
                <a:gridCol w="5161722">
                  <a:extLst>
                    <a:ext uri="{9D8B030D-6E8A-4147-A177-3AD203B41FA5}">
                      <a16:colId xmlns:a16="http://schemas.microsoft.com/office/drawing/2014/main" val="2700219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 Narrow" panose="020B0606020202030204" pitchFamily="34" charset="0"/>
                        </a:rPr>
                        <a:t>Potential Challenges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 Narrow" panose="020B0606020202030204" pitchFamily="34" charset="0"/>
                        </a:rPr>
                        <a:t>Mitigation strategies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476778417"/>
                  </a:ext>
                </a:extLst>
              </a:tr>
              <a:tr h="562335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 Narrow" panose="020B0606020202030204" pitchFamily="34" charset="0"/>
                        </a:rPr>
                        <a:t>Limited time 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 Narrow" panose="020B0606020202030204" pitchFamily="34" charset="0"/>
                        </a:rPr>
                        <a:t>Embed in triage.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178520860"/>
                  </a:ext>
                </a:extLst>
              </a:tr>
              <a:tr h="562335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 Narrow" panose="020B0606020202030204" pitchFamily="34" charset="0"/>
                        </a:rPr>
                        <a:t>Competing priorities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Arial Narrow" panose="020B0606020202030204" pitchFamily="34" charset="0"/>
                        </a:rPr>
                        <a:t>Link to chronic care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760372551"/>
                  </a:ext>
                </a:extLst>
              </a:tr>
              <a:tr h="562335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 Narrow" panose="020B0606020202030204" pitchFamily="34" charset="0"/>
                        </a:rPr>
                        <a:t>Lack of training 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 Narrow" panose="020B0606020202030204" pitchFamily="34" charset="0"/>
                        </a:rPr>
                        <a:t>Use e-learning modules.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06307740"/>
                  </a:ext>
                </a:extLst>
              </a:tr>
              <a:tr h="554633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 Narrow" panose="020B0606020202030204" pitchFamily="34" charset="0"/>
                        </a:rPr>
                        <a:t>Poor documentation 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 Narrow" panose="020B0606020202030204" pitchFamily="34" charset="0"/>
                        </a:rPr>
                        <a:t>Simplify digital entry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456521238"/>
                  </a:ext>
                </a:extLst>
              </a:tr>
              <a:tr h="554633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 Narrow" panose="020B0606020202030204" pitchFamily="34" charset="0"/>
                        </a:rPr>
                        <a:t>Low motivation 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 Narrow" panose="020B0606020202030204" pitchFamily="34" charset="0"/>
                        </a:rPr>
                        <a:t>Apply motivational interviewing.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41415917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0750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576</Words>
  <Application>Microsoft Office PowerPoint</Application>
  <PresentationFormat>Widescreen</PresentationFormat>
  <Paragraphs>85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Arial Narrow</vt:lpstr>
      <vt:lpstr>Calibri</vt:lpstr>
      <vt:lpstr>Office Theme</vt:lpstr>
      <vt:lpstr>Integrating Cessation Counselling into Routine Clinical Care</vt:lpstr>
      <vt:lpstr>Module Overview</vt:lpstr>
      <vt:lpstr>Why integration of cessation counselling</vt:lpstr>
      <vt:lpstr>The 5A’s Framework in clinical context</vt:lpstr>
      <vt:lpstr>Very Brief Advice counselling in 3–5 minutes</vt:lpstr>
      <vt:lpstr>Documentation and Monitoring</vt:lpstr>
      <vt:lpstr>How Malawi can leverage emerging digital health systems to improve cessation care.</vt:lpstr>
      <vt:lpstr>Brainstorm session </vt:lpstr>
      <vt:lpstr>Overcoming Integration challenges</vt:lpstr>
      <vt:lpstr>Digital and Referral support</vt:lpstr>
      <vt:lpstr>Case study</vt:lpstr>
      <vt:lpstr>Reflection and Discussion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Blessings CG</dc:creator>
  <cp:lastModifiedBy>Alexander Mboma</cp:lastModifiedBy>
  <cp:revision>26</cp:revision>
  <dcterms:created xsi:type="dcterms:W3CDTF">2025-11-01T18:23:08Z</dcterms:created>
  <dcterms:modified xsi:type="dcterms:W3CDTF">2025-11-10T11:57:58Z</dcterms:modified>
</cp:coreProperties>
</file>